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2.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Lst>
  <p:sldSz cy="6858000" cx="9144000"/>
  <p:notesSz cx="6858000" cy="9144000"/>
  <p:embeddedFontLst>
    <p:embeddedFont>
      <p:font typeface="Open Sans"/>
      <p:regular r:id="rId19"/>
      <p:bold r:id="rId20"/>
      <p:italic r:id="rId21"/>
      <p:boldItalic r:id="rId22"/>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font" Target="fonts/OpenSans-bold.fntdata"/><Relationship Id="rId11" Type="http://schemas.openxmlformats.org/officeDocument/2006/relationships/slide" Target="slides/slide6.xml"/><Relationship Id="rId22" Type="http://schemas.openxmlformats.org/officeDocument/2006/relationships/font" Target="fonts/OpenSans-boldItalic.fntdata"/><Relationship Id="rId10" Type="http://schemas.openxmlformats.org/officeDocument/2006/relationships/slide" Target="slides/slide5.xml"/><Relationship Id="rId21" Type="http://schemas.openxmlformats.org/officeDocument/2006/relationships/font" Target="fonts/OpenSans-italic.fntdata"/><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font" Target="fonts/OpenSans-regular.fntdata"/><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1371600" y="1143000"/>
            <a:ext cx="41148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indent="-228600" lvl="1" marL="914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2pPr>
            <a:lvl3pPr indent="-228600" lvl="2" marL="1371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3pPr>
            <a:lvl4pPr indent="-228600" lvl="3" marL="1828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4pPr>
            <a:lvl5pPr indent="-228600" lvl="4" marL="22860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5pPr>
            <a:lvl6pPr indent="-228600" lvl="5" marL="27432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6pPr>
            <a:lvl7pPr indent="-228600" lvl="6" marL="32004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7pPr>
            <a:lvl8pPr indent="-228600" lvl="7" marL="36576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8pPr>
            <a:lvl9pPr indent="-228600" lvl="8" marL="411480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1200" u="none" cap="none" strike="noStrike">
                <a:solidFill>
                  <a:schemeClr val="dk1"/>
                </a:solidFill>
                <a:latin typeface="Calibri"/>
                <a:ea typeface="Calibri"/>
                <a:cs typeface="Calibri"/>
                <a:sym typeface="Calibri"/>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lnSpc>
                <a:spcPct val="100000"/>
              </a:lnSpc>
              <a:spcBef>
                <a:spcPts val="0"/>
              </a:spcBef>
              <a:spcAft>
                <a:spcPts val="0"/>
              </a:spcAft>
              <a:buClr>
                <a:srgbClr val="000000"/>
              </a:buClr>
              <a:buSzPts val="1200"/>
              <a:buFont typeface="Arial"/>
              <a:buNone/>
            </a:pPr>
            <a:fld id="{00000000-1234-1234-1234-123412341234}" type="slidenum">
              <a:rPr b="0" i="0" lang="en-US"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p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03" name="Google Shape;103;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9" name="Shape 189"/>
        <p:cNvGrpSpPr/>
        <p:nvPr/>
      </p:nvGrpSpPr>
      <p:grpSpPr>
        <a:xfrm>
          <a:off x="0" y="0"/>
          <a:ext cx="0" cy="0"/>
          <a:chOff x="0" y="0"/>
          <a:chExt cx="0" cy="0"/>
        </a:xfrm>
      </p:grpSpPr>
      <p:sp>
        <p:nvSpPr>
          <p:cNvPr id="190" name="Google Shape;190;p10: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91" name="Google Shape;191;p10: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8" name="Shape 198"/>
        <p:cNvGrpSpPr/>
        <p:nvPr/>
      </p:nvGrpSpPr>
      <p:grpSpPr>
        <a:xfrm>
          <a:off x="0" y="0"/>
          <a:ext cx="0" cy="0"/>
          <a:chOff x="0" y="0"/>
          <a:chExt cx="0" cy="0"/>
        </a:xfrm>
      </p:grpSpPr>
      <p:sp>
        <p:nvSpPr>
          <p:cNvPr id="199" name="Google Shape;199;p11: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00" name="Google Shape;200;p1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8" name="Shape 208"/>
        <p:cNvGrpSpPr/>
        <p:nvPr/>
      </p:nvGrpSpPr>
      <p:grpSpPr>
        <a:xfrm>
          <a:off x="0" y="0"/>
          <a:ext cx="0" cy="0"/>
          <a:chOff x="0" y="0"/>
          <a:chExt cx="0" cy="0"/>
        </a:xfrm>
      </p:grpSpPr>
      <p:sp>
        <p:nvSpPr>
          <p:cNvPr id="209" name="Google Shape;209;p1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10" name="Google Shape;210;p1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2" name="Shape 222"/>
        <p:cNvGrpSpPr/>
        <p:nvPr/>
      </p:nvGrpSpPr>
      <p:grpSpPr>
        <a:xfrm>
          <a:off x="0" y="0"/>
          <a:ext cx="0" cy="0"/>
          <a:chOff x="0" y="0"/>
          <a:chExt cx="0" cy="0"/>
        </a:xfrm>
      </p:grpSpPr>
      <p:sp>
        <p:nvSpPr>
          <p:cNvPr id="223" name="Google Shape;223;p1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24" name="Google Shape;224;p1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p2: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11" name="Google Shape;111;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p3: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0" name="Google Shape;120;p3: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7" name="Shape 127"/>
        <p:cNvGrpSpPr/>
        <p:nvPr/>
      </p:nvGrpSpPr>
      <p:grpSpPr>
        <a:xfrm>
          <a:off x="0" y="0"/>
          <a:ext cx="0" cy="0"/>
          <a:chOff x="0" y="0"/>
          <a:chExt cx="0" cy="0"/>
        </a:xfrm>
      </p:grpSpPr>
      <p:sp>
        <p:nvSpPr>
          <p:cNvPr id="128" name="Google Shape;128;p4: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29" name="Google Shape;129;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6" name="Shape 136"/>
        <p:cNvGrpSpPr/>
        <p:nvPr/>
      </p:nvGrpSpPr>
      <p:grpSpPr>
        <a:xfrm>
          <a:off x="0" y="0"/>
          <a:ext cx="0" cy="0"/>
          <a:chOff x="0" y="0"/>
          <a:chExt cx="0" cy="0"/>
        </a:xfrm>
      </p:grpSpPr>
      <p:sp>
        <p:nvSpPr>
          <p:cNvPr id="137" name="Google Shape;137;p5: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38" name="Google Shape;138;p5: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7" name="Shape 147"/>
        <p:cNvGrpSpPr/>
        <p:nvPr/>
      </p:nvGrpSpPr>
      <p:grpSpPr>
        <a:xfrm>
          <a:off x="0" y="0"/>
          <a:ext cx="0" cy="0"/>
          <a:chOff x="0" y="0"/>
          <a:chExt cx="0" cy="0"/>
        </a:xfrm>
      </p:grpSpPr>
      <p:sp>
        <p:nvSpPr>
          <p:cNvPr id="148" name="Google Shape;148;p6: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49" name="Google Shape;149;p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6" name="Shape 156"/>
        <p:cNvGrpSpPr/>
        <p:nvPr/>
      </p:nvGrpSpPr>
      <p:grpSpPr>
        <a:xfrm>
          <a:off x="0" y="0"/>
          <a:ext cx="0" cy="0"/>
          <a:chOff x="0" y="0"/>
          <a:chExt cx="0" cy="0"/>
        </a:xfrm>
      </p:grpSpPr>
      <p:sp>
        <p:nvSpPr>
          <p:cNvPr id="157" name="Google Shape;157;p7: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58" name="Google Shape;158;p7: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7" name="Shape 167"/>
        <p:cNvGrpSpPr/>
        <p:nvPr/>
      </p:nvGrpSpPr>
      <p:grpSpPr>
        <a:xfrm>
          <a:off x="0" y="0"/>
          <a:ext cx="0" cy="0"/>
          <a:chOff x="0" y="0"/>
          <a:chExt cx="0" cy="0"/>
        </a:xfrm>
      </p:grpSpPr>
      <p:sp>
        <p:nvSpPr>
          <p:cNvPr id="168" name="Google Shape;168;p8: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69" name="Google Shape;169;p8: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8" name="Shape 178"/>
        <p:cNvGrpSpPr/>
        <p:nvPr/>
      </p:nvGrpSpPr>
      <p:grpSpPr>
        <a:xfrm>
          <a:off x="0" y="0"/>
          <a:ext cx="0" cy="0"/>
          <a:chOff x="0" y="0"/>
          <a:chExt cx="0" cy="0"/>
        </a:xfrm>
      </p:grpSpPr>
      <p:sp>
        <p:nvSpPr>
          <p:cNvPr id="179" name="Google Shape;179;p9:notes"/>
          <p:cNvSpPr/>
          <p:nvPr>
            <p:ph idx="2" type="sldImg"/>
          </p:nvPr>
        </p:nvSpPr>
        <p:spPr>
          <a:xfrm>
            <a:off x="1143000"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180" name="Google Shape;180;p9: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Clr>
                <a:schemeClr val="dk1"/>
              </a:buClr>
              <a:buSzPts val="1200"/>
              <a:buFont typeface="Calibri"/>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2.jp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jp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2.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2.jp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9.png"/><Relationship Id="rId3" Type="http://schemas.openxmlformats.org/officeDocument/2006/relationships/image" Target="../media/image2.jp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folie" type="title">
  <p:cSld name="TITLE">
    <p:spTree>
      <p:nvGrpSpPr>
        <p:cNvPr id="15" name="Shape 15"/>
        <p:cNvGrpSpPr/>
        <p:nvPr/>
      </p:nvGrpSpPr>
      <p:grpSpPr>
        <a:xfrm>
          <a:off x="0" y="0"/>
          <a:ext cx="0" cy="0"/>
          <a:chOff x="0" y="0"/>
          <a:chExt cx="0" cy="0"/>
        </a:xfrm>
      </p:grpSpPr>
      <p:sp>
        <p:nvSpPr>
          <p:cNvPr id="16" name="Google Shape;16;p2"/>
          <p:cNvSpPr txBox="1"/>
          <p:nvPr>
            <p:ph type="ctrTitle"/>
          </p:nvPr>
        </p:nvSpPr>
        <p:spPr>
          <a:xfrm>
            <a:off x="1143000" y="1577555"/>
            <a:ext cx="6858000" cy="1932407"/>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4500"/>
              <a:buFont typeface="Trebuchet MS"/>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7" name="Google Shape;17;p2"/>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dk1"/>
              </a:buClr>
              <a:buSzPts val="1800"/>
              <a:buNone/>
              <a:defRPr sz="1800"/>
            </a:lvl1pPr>
            <a:lvl2pPr lvl="1" algn="ctr">
              <a:lnSpc>
                <a:spcPct val="90000"/>
              </a:lnSpc>
              <a:spcBef>
                <a:spcPts val="375"/>
              </a:spcBef>
              <a:spcAft>
                <a:spcPts val="0"/>
              </a:spcAft>
              <a:buClr>
                <a:schemeClr val="dk1"/>
              </a:buClr>
              <a:buSzPts val="1500"/>
              <a:buNone/>
              <a:defRPr sz="1500"/>
            </a:lvl2pPr>
            <a:lvl3pPr lvl="2" algn="ctr">
              <a:lnSpc>
                <a:spcPct val="90000"/>
              </a:lnSpc>
              <a:spcBef>
                <a:spcPts val="375"/>
              </a:spcBef>
              <a:spcAft>
                <a:spcPts val="0"/>
              </a:spcAft>
              <a:buClr>
                <a:schemeClr val="dk1"/>
              </a:buClr>
              <a:buSzPts val="1350"/>
              <a:buNone/>
              <a:defRPr sz="1350"/>
            </a:lvl3pPr>
            <a:lvl4pPr lvl="3" algn="ctr">
              <a:lnSpc>
                <a:spcPct val="90000"/>
              </a:lnSpc>
              <a:spcBef>
                <a:spcPts val="375"/>
              </a:spcBef>
              <a:spcAft>
                <a:spcPts val="0"/>
              </a:spcAft>
              <a:buClr>
                <a:schemeClr val="dk1"/>
              </a:buClr>
              <a:buSzPts val="1200"/>
              <a:buNone/>
              <a:defRPr sz="1200"/>
            </a:lvl4pPr>
            <a:lvl5pPr lvl="4" algn="ctr">
              <a:lnSpc>
                <a:spcPct val="90000"/>
              </a:lnSpc>
              <a:spcBef>
                <a:spcPts val="375"/>
              </a:spcBef>
              <a:spcAft>
                <a:spcPts val="0"/>
              </a:spcAft>
              <a:buClr>
                <a:schemeClr val="dk1"/>
              </a:buClr>
              <a:buSzPts val="1200"/>
              <a:buNone/>
              <a:defRPr sz="1200"/>
            </a:lvl5pPr>
            <a:lvl6pPr lvl="5" algn="ctr">
              <a:lnSpc>
                <a:spcPct val="90000"/>
              </a:lnSpc>
              <a:spcBef>
                <a:spcPts val="375"/>
              </a:spcBef>
              <a:spcAft>
                <a:spcPts val="0"/>
              </a:spcAft>
              <a:buClr>
                <a:schemeClr val="dk1"/>
              </a:buClr>
              <a:buSzPts val="1200"/>
              <a:buNone/>
              <a:defRPr sz="1200"/>
            </a:lvl6pPr>
            <a:lvl7pPr lvl="6" algn="ctr">
              <a:lnSpc>
                <a:spcPct val="90000"/>
              </a:lnSpc>
              <a:spcBef>
                <a:spcPts val="375"/>
              </a:spcBef>
              <a:spcAft>
                <a:spcPts val="0"/>
              </a:spcAft>
              <a:buClr>
                <a:schemeClr val="dk1"/>
              </a:buClr>
              <a:buSzPts val="1200"/>
              <a:buNone/>
              <a:defRPr sz="1200"/>
            </a:lvl7pPr>
            <a:lvl8pPr lvl="7" algn="ctr">
              <a:lnSpc>
                <a:spcPct val="90000"/>
              </a:lnSpc>
              <a:spcBef>
                <a:spcPts val="375"/>
              </a:spcBef>
              <a:spcAft>
                <a:spcPts val="0"/>
              </a:spcAft>
              <a:buClr>
                <a:schemeClr val="dk1"/>
              </a:buClr>
              <a:buSzPts val="1200"/>
              <a:buNone/>
              <a:defRPr sz="1200"/>
            </a:lvl8pPr>
            <a:lvl9pPr lvl="8" algn="ctr">
              <a:lnSpc>
                <a:spcPct val="90000"/>
              </a:lnSpc>
              <a:spcBef>
                <a:spcPts val="375"/>
              </a:spcBef>
              <a:spcAft>
                <a:spcPts val="0"/>
              </a:spcAft>
              <a:buClr>
                <a:schemeClr val="dk1"/>
              </a:buClr>
              <a:buSzPts val="1200"/>
              <a:buNone/>
              <a:defRPr sz="1200"/>
            </a:lvl9pPr>
          </a:lstStyle>
          <a:p/>
        </p:txBody>
      </p:sp>
      <p:sp>
        <p:nvSpPr>
          <p:cNvPr id="18" name="Google Shape;18;p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19" name="Google Shape;19;p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0" name="Google Shape;20;p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pic>
        <p:nvPicPr>
          <p:cNvPr id="21" name="Google Shape;21;p2"/>
          <p:cNvPicPr preferRelativeResize="0"/>
          <p:nvPr/>
        </p:nvPicPr>
        <p:blipFill rotWithShape="1">
          <a:blip r:embed="rId2">
            <a:alphaModFix/>
          </a:blip>
          <a:srcRect b="0" l="0" r="0" t="0"/>
          <a:stretch/>
        </p:blipFill>
        <p:spPr>
          <a:xfrm>
            <a:off x="213681" y="160803"/>
            <a:ext cx="2067702" cy="1313163"/>
          </a:xfrm>
          <a:prstGeom prst="rect">
            <a:avLst/>
          </a:prstGeom>
          <a:noFill/>
          <a:ln>
            <a:noFill/>
          </a:ln>
        </p:spPr>
      </p:pic>
      <p:pic>
        <p:nvPicPr>
          <p:cNvPr id="22" name="Google Shape;22;p2"/>
          <p:cNvPicPr preferRelativeResize="0"/>
          <p:nvPr/>
        </p:nvPicPr>
        <p:blipFill rotWithShape="1">
          <a:blip r:embed="rId3">
            <a:alphaModFix/>
          </a:blip>
          <a:srcRect b="12325" l="0" r="0" t="12524"/>
          <a:stretch/>
        </p:blipFill>
        <p:spPr>
          <a:xfrm>
            <a:off x="7113006" y="5845567"/>
            <a:ext cx="1896967" cy="407194"/>
          </a:xfrm>
          <a:prstGeom prst="rect">
            <a:avLst/>
          </a:prstGeom>
          <a:noFill/>
          <a:ln>
            <a:noFill/>
          </a:ln>
        </p:spPr>
      </p:pic>
      <p:sp>
        <p:nvSpPr>
          <p:cNvPr id="23" name="Google Shape;23;p2"/>
          <p:cNvSpPr txBox="1"/>
          <p:nvPr/>
        </p:nvSpPr>
        <p:spPr>
          <a:xfrm>
            <a:off x="5836144" y="6238917"/>
            <a:ext cx="3216275" cy="670560"/>
          </a:xfrm>
          <a:prstGeom prst="rect">
            <a:avLst/>
          </a:prstGeom>
          <a:noFill/>
          <a:ln>
            <a:noFill/>
          </a:ln>
        </p:spPr>
        <p:txBody>
          <a:bodyPr anchorCtr="0" anchor="t" bIns="45700" lIns="91425" spcFirstLastPara="1" rIns="91425" wrap="square" tIns="45700">
            <a:noAutofit/>
          </a:bodyPr>
          <a:lstStyle/>
          <a:p>
            <a:pPr indent="0" lvl="0" marL="0" marR="0" rtl="0" algn="just">
              <a:lnSpc>
                <a:spcPct val="107000"/>
              </a:lnSpc>
              <a:spcBef>
                <a:spcPts val="0"/>
              </a:spcBef>
              <a:spcAft>
                <a:spcPts val="0"/>
              </a:spcAft>
              <a:buClr>
                <a:srgbClr val="000000"/>
              </a:buClr>
              <a:buSzPts val="700"/>
              <a:buFont typeface="Arial"/>
              <a:buNone/>
            </a:pPr>
            <a:r>
              <a:rPr b="0" i="0" lang="en-US" sz="700" u="none" cap="none" strike="noStrike">
                <a:solidFill>
                  <a:schemeClr val="dk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1100" u="none" cap="none" strike="noStrike">
              <a:solidFill>
                <a:schemeClr val="dk1"/>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vertikaler Text" type="vertTx">
  <p:cSld name="VERTICAL_TEXT">
    <p:spTree>
      <p:nvGrpSpPr>
        <p:cNvPr id="80" name="Shape 80"/>
        <p:cNvGrpSpPr/>
        <p:nvPr/>
      </p:nvGrpSpPr>
      <p:grpSpPr>
        <a:xfrm>
          <a:off x="0" y="0"/>
          <a:ext cx="0" cy="0"/>
          <a:chOff x="0" y="0"/>
          <a:chExt cx="0" cy="0"/>
        </a:xfrm>
      </p:grpSpPr>
      <p:sp>
        <p:nvSpPr>
          <p:cNvPr id="81" name="Google Shape;81;p1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2" name="Google Shape;82;p11"/>
          <p:cNvSpPr txBox="1"/>
          <p:nvPr>
            <p:ph idx="1" type="body"/>
          </p:nvPr>
        </p:nvSpPr>
        <p:spPr>
          <a:xfrm rot="5400000">
            <a:off x="2396331" y="57944"/>
            <a:ext cx="4351338" cy="788670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3" name="Google Shape;83;p1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4" name="Google Shape;84;p1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5" name="Google Shape;85;p1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tikaler Titel und Text" type="vertTitleAndTx">
  <p:cSld name="VERTICAL_TITLE_AND_VERTICAL_TEXT">
    <p:spTree>
      <p:nvGrpSpPr>
        <p:cNvPr id="86" name="Shape 86"/>
        <p:cNvGrpSpPr/>
        <p:nvPr/>
      </p:nvGrpSpPr>
      <p:grpSpPr>
        <a:xfrm>
          <a:off x="0" y="0"/>
          <a:ext cx="0" cy="0"/>
          <a:chOff x="0" y="0"/>
          <a:chExt cx="0" cy="0"/>
        </a:xfrm>
      </p:grpSpPr>
      <p:sp>
        <p:nvSpPr>
          <p:cNvPr id="87" name="Google Shape;87;p12"/>
          <p:cNvSpPr txBox="1"/>
          <p:nvPr>
            <p:ph type="title"/>
          </p:nvPr>
        </p:nvSpPr>
        <p:spPr>
          <a:xfrm rot="5400000">
            <a:off x="4623593" y="2285206"/>
            <a:ext cx="5811838" cy="1971675"/>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88" name="Google Shape;88;p12"/>
          <p:cNvSpPr txBox="1"/>
          <p:nvPr>
            <p:ph idx="1" type="body"/>
          </p:nvPr>
        </p:nvSpPr>
        <p:spPr>
          <a:xfrm rot="5400000">
            <a:off x="623093" y="370681"/>
            <a:ext cx="5811838" cy="5800725"/>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89" name="Google Shape;89;p12"/>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0" name="Google Shape;90;p12"/>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1" name="Google Shape;91;p12"/>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Titelfolie">
  <p:cSld name="1_Titelfolie">
    <p:spTree>
      <p:nvGrpSpPr>
        <p:cNvPr id="92" name="Shape 92"/>
        <p:cNvGrpSpPr/>
        <p:nvPr/>
      </p:nvGrpSpPr>
      <p:grpSpPr>
        <a:xfrm>
          <a:off x="0" y="0"/>
          <a:ext cx="0" cy="0"/>
          <a:chOff x="0" y="0"/>
          <a:chExt cx="0" cy="0"/>
        </a:xfrm>
      </p:grpSpPr>
      <p:sp>
        <p:nvSpPr>
          <p:cNvPr id="93" name="Google Shape;93;p13"/>
          <p:cNvSpPr txBox="1"/>
          <p:nvPr>
            <p:ph type="ctrTitle"/>
          </p:nvPr>
        </p:nvSpPr>
        <p:spPr>
          <a:xfrm>
            <a:off x="685800" y="1560945"/>
            <a:ext cx="7772400" cy="1949018"/>
          </a:xfrm>
          <a:prstGeom prst="rect">
            <a:avLst/>
          </a:prstGeom>
          <a:noFill/>
          <a:ln>
            <a:noFill/>
          </a:ln>
        </p:spPr>
        <p:txBody>
          <a:bodyPr anchorCtr="0" anchor="b" bIns="45700" lIns="91425" spcFirstLastPara="1" rIns="91425" wrap="square" tIns="45700">
            <a:noAutofit/>
          </a:bodyPr>
          <a:lstStyle>
            <a:lvl1pPr lvl="0" algn="ctr">
              <a:lnSpc>
                <a:spcPct val="90000"/>
              </a:lnSpc>
              <a:spcBef>
                <a:spcPts val="0"/>
              </a:spcBef>
              <a:spcAft>
                <a:spcPts val="0"/>
              </a:spcAft>
              <a:buClr>
                <a:schemeClr val="dk1"/>
              </a:buClr>
              <a:buSzPts val="6000"/>
              <a:buFont typeface="Trebuchet MS"/>
              <a:buNone/>
              <a:defRPr sz="60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4" name="Google Shape;94;p13"/>
          <p:cNvSpPr txBox="1"/>
          <p:nvPr>
            <p:ph idx="1" type="subTitle"/>
          </p:nvPr>
        </p:nvSpPr>
        <p:spPr>
          <a:xfrm>
            <a:off x="1143000" y="3602038"/>
            <a:ext cx="6858000" cy="1655762"/>
          </a:xfrm>
          <a:prstGeom prst="rect">
            <a:avLst/>
          </a:prstGeom>
          <a:noFill/>
          <a:ln>
            <a:noFill/>
          </a:ln>
        </p:spPr>
        <p:txBody>
          <a:bodyPr anchorCtr="0" anchor="t" bIns="45700" lIns="91425" spcFirstLastPara="1" rIns="91425" wrap="square" tIns="45700">
            <a:noAutofit/>
          </a:bodyPr>
          <a:lstStyle>
            <a:lvl1pPr lvl="0" algn="ctr">
              <a:lnSpc>
                <a:spcPct val="90000"/>
              </a:lnSpc>
              <a:spcBef>
                <a:spcPts val="750"/>
              </a:spcBef>
              <a:spcAft>
                <a:spcPts val="0"/>
              </a:spcAft>
              <a:buClr>
                <a:schemeClr val="dk1"/>
              </a:buClr>
              <a:buSzPts val="2400"/>
              <a:buNone/>
              <a:defRPr sz="2400"/>
            </a:lvl1pPr>
            <a:lvl2pPr lvl="1" algn="ctr">
              <a:lnSpc>
                <a:spcPct val="90000"/>
              </a:lnSpc>
              <a:spcBef>
                <a:spcPts val="375"/>
              </a:spcBef>
              <a:spcAft>
                <a:spcPts val="0"/>
              </a:spcAft>
              <a:buClr>
                <a:schemeClr val="dk1"/>
              </a:buClr>
              <a:buSzPts val="2000"/>
              <a:buNone/>
              <a:defRPr sz="2000"/>
            </a:lvl2pPr>
            <a:lvl3pPr lvl="2" algn="ctr">
              <a:lnSpc>
                <a:spcPct val="90000"/>
              </a:lnSpc>
              <a:spcBef>
                <a:spcPts val="375"/>
              </a:spcBef>
              <a:spcAft>
                <a:spcPts val="0"/>
              </a:spcAft>
              <a:buClr>
                <a:schemeClr val="dk1"/>
              </a:buClr>
              <a:buSzPts val="1800"/>
              <a:buNone/>
              <a:defRPr sz="1800"/>
            </a:lvl3pPr>
            <a:lvl4pPr lvl="3" algn="ctr">
              <a:lnSpc>
                <a:spcPct val="90000"/>
              </a:lnSpc>
              <a:spcBef>
                <a:spcPts val="375"/>
              </a:spcBef>
              <a:spcAft>
                <a:spcPts val="0"/>
              </a:spcAft>
              <a:buClr>
                <a:schemeClr val="dk1"/>
              </a:buClr>
              <a:buSzPts val="1600"/>
              <a:buNone/>
              <a:defRPr sz="1600"/>
            </a:lvl4pPr>
            <a:lvl5pPr lvl="4" algn="ctr">
              <a:lnSpc>
                <a:spcPct val="90000"/>
              </a:lnSpc>
              <a:spcBef>
                <a:spcPts val="375"/>
              </a:spcBef>
              <a:spcAft>
                <a:spcPts val="0"/>
              </a:spcAft>
              <a:buClr>
                <a:schemeClr val="dk1"/>
              </a:buClr>
              <a:buSzPts val="1600"/>
              <a:buNone/>
              <a:defRPr sz="1600"/>
            </a:lvl5pPr>
            <a:lvl6pPr lvl="5" algn="ctr">
              <a:lnSpc>
                <a:spcPct val="90000"/>
              </a:lnSpc>
              <a:spcBef>
                <a:spcPts val="375"/>
              </a:spcBef>
              <a:spcAft>
                <a:spcPts val="0"/>
              </a:spcAft>
              <a:buClr>
                <a:schemeClr val="dk1"/>
              </a:buClr>
              <a:buSzPts val="1600"/>
              <a:buNone/>
              <a:defRPr sz="1600"/>
            </a:lvl6pPr>
            <a:lvl7pPr lvl="6" algn="ctr">
              <a:lnSpc>
                <a:spcPct val="90000"/>
              </a:lnSpc>
              <a:spcBef>
                <a:spcPts val="375"/>
              </a:spcBef>
              <a:spcAft>
                <a:spcPts val="0"/>
              </a:spcAft>
              <a:buClr>
                <a:schemeClr val="dk1"/>
              </a:buClr>
              <a:buSzPts val="1600"/>
              <a:buNone/>
              <a:defRPr sz="1600"/>
            </a:lvl7pPr>
            <a:lvl8pPr lvl="7" algn="ctr">
              <a:lnSpc>
                <a:spcPct val="90000"/>
              </a:lnSpc>
              <a:spcBef>
                <a:spcPts val="375"/>
              </a:spcBef>
              <a:spcAft>
                <a:spcPts val="0"/>
              </a:spcAft>
              <a:buClr>
                <a:schemeClr val="dk1"/>
              </a:buClr>
              <a:buSzPts val="1600"/>
              <a:buNone/>
              <a:defRPr sz="1600"/>
            </a:lvl8pPr>
            <a:lvl9pPr lvl="8" algn="ctr">
              <a:lnSpc>
                <a:spcPct val="90000"/>
              </a:lnSpc>
              <a:spcBef>
                <a:spcPts val="375"/>
              </a:spcBef>
              <a:spcAft>
                <a:spcPts val="0"/>
              </a:spcAft>
              <a:buClr>
                <a:schemeClr val="dk1"/>
              </a:buClr>
              <a:buSzPts val="1600"/>
              <a:buNone/>
              <a:defRPr sz="1600"/>
            </a:lvl9pPr>
          </a:lstStyle>
          <a:p/>
        </p:txBody>
      </p:sp>
      <p:sp>
        <p:nvSpPr>
          <p:cNvPr id="95" name="Google Shape;95;p13"/>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6" name="Google Shape;96;p1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97" name="Google Shape;97;p1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pic>
        <p:nvPicPr>
          <p:cNvPr id="98" name="Google Shape;98;p13"/>
          <p:cNvPicPr preferRelativeResize="0"/>
          <p:nvPr/>
        </p:nvPicPr>
        <p:blipFill rotWithShape="1">
          <a:blip r:embed="rId2">
            <a:alphaModFix/>
          </a:blip>
          <a:srcRect b="0" l="0" r="0" t="0"/>
          <a:stretch/>
        </p:blipFill>
        <p:spPr>
          <a:xfrm>
            <a:off x="213681" y="160803"/>
            <a:ext cx="2067702" cy="1313163"/>
          </a:xfrm>
          <a:prstGeom prst="rect">
            <a:avLst/>
          </a:prstGeom>
          <a:noFill/>
          <a:ln>
            <a:noFill/>
          </a:ln>
        </p:spPr>
      </p:pic>
      <p:pic>
        <p:nvPicPr>
          <p:cNvPr id="99" name="Google Shape;99;p13"/>
          <p:cNvPicPr preferRelativeResize="0"/>
          <p:nvPr/>
        </p:nvPicPr>
        <p:blipFill rotWithShape="1">
          <a:blip r:embed="rId3">
            <a:alphaModFix/>
          </a:blip>
          <a:srcRect b="12325" l="0" r="0" t="12524"/>
          <a:stretch/>
        </p:blipFill>
        <p:spPr>
          <a:xfrm>
            <a:off x="7113006" y="5845567"/>
            <a:ext cx="1896967" cy="407194"/>
          </a:xfrm>
          <a:prstGeom prst="rect">
            <a:avLst/>
          </a:prstGeom>
          <a:noFill/>
          <a:ln>
            <a:noFill/>
          </a:ln>
        </p:spPr>
      </p:pic>
      <p:sp>
        <p:nvSpPr>
          <p:cNvPr id="100" name="Google Shape;100;p13"/>
          <p:cNvSpPr txBox="1"/>
          <p:nvPr/>
        </p:nvSpPr>
        <p:spPr>
          <a:xfrm>
            <a:off x="5836144" y="6238917"/>
            <a:ext cx="3216275" cy="670560"/>
          </a:xfrm>
          <a:prstGeom prst="rect">
            <a:avLst/>
          </a:prstGeom>
          <a:noFill/>
          <a:ln>
            <a:noFill/>
          </a:ln>
        </p:spPr>
        <p:txBody>
          <a:bodyPr anchorCtr="0" anchor="t" bIns="45700" lIns="91425" spcFirstLastPara="1" rIns="91425" wrap="square" tIns="45700">
            <a:noAutofit/>
          </a:bodyPr>
          <a:lstStyle/>
          <a:p>
            <a:pPr indent="0" lvl="0" marL="0" marR="0" rtl="0" algn="just">
              <a:lnSpc>
                <a:spcPct val="107000"/>
              </a:lnSpc>
              <a:spcBef>
                <a:spcPts val="0"/>
              </a:spcBef>
              <a:spcAft>
                <a:spcPts val="0"/>
              </a:spcAft>
              <a:buClr>
                <a:srgbClr val="000000"/>
              </a:buClr>
              <a:buSzPts val="700"/>
              <a:buFont typeface="Arial"/>
              <a:buNone/>
            </a:pPr>
            <a:r>
              <a:rPr b="0" i="0" lang="en-US" sz="700" u="none" cap="none" strike="noStrike">
                <a:solidFill>
                  <a:schemeClr val="dk1"/>
                </a:solidFill>
                <a:latin typeface="Calibri"/>
                <a:ea typeface="Calibri"/>
                <a:cs typeface="Calibri"/>
                <a:sym typeface="Calibri"/>
              </a:rPr>
              <a:t>The European Commission support for the production of this publication does not constitute an endorsement of the contents which reflects the views only of the authors, and the Commission cannot be held responsi­ble for any use which may be made of the information contained therein.</a:t>
            </a:r>
            <a:endParaRPr b="0" i="0" sz="1100" u="none" cap="none" strike="noStrike">
              <a:solidFill>
                <a:schemeClr val="dk1"/>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el und Inhalt" type="obj">
  <p:cSld name="OBJECT">
    <p:spTree>
      <p:nvGrpSpPr>
        <p:cNvPr id="24" name="Shape 24"/>
        <p:cNvGrpSpPr/>
        <p:nvPr/>
      </p:nvGrpSpPr>
      <p:grpSpPr>
        <a:xfrm>
          <a:off x="0" y="0"/>
          <a:ext cx="0" cy="0"/>
          <a:chOff x="0" y="0"/>
          <a:chExt cx="0" cy="0"/>
        </a:xfrm>
      </p:grpSpPr>
      <p:sp>
        <p:nvSpPr>
          <p:cNvPr id="25" name="Google Shape;25;p3"/>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6" name="Google Shape;26;p3"/>
          <p:cNvSpPr txBox="1"/>
          <p:nvPr>
            <p:ph idx="1" type="body"/>
          </p:nvPr>
        </p:nvSpPr>
        <p:spPr>
          <a:xfrm>
            <a:off x="628650" y="1825625"/>
            <a:ext cx="7886700" cy="4134080"/>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27" name="Google Shape;27;p3"/>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28" name="Google Shape;28;p3"/>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pic>
        <p:nvPicPr>
          <p:cNvPr id="29" name="Google Shape;29;p3"/>
          <p:cNvPicPr preferRelativeResize="0"/>
          <p:nvPr/>
        </p:nvPicPr>
        <p:blipFill rotWithShape="1">
          <a:blip r:embed="rId2">
            <a:alphaModFix/>
          </a:blip>
          <a:srcRect b="0" l="0" r="0" t="0"/>
          <a:stretch/>
        </p:blipFill>
        <p:spPr>
          <a:xfrm>
            <a:off x="7760370" y="6094641"/>
            <a:ext cx="1097880" cy="697245"/>
          </a:xfrm>
          <a:prstGeom prst="rect">
            <a:avLst/>
          </a:prstGeom>
          <a:noFill/>
          <a:ln>
            <a:noFill/>
          </a:ln>
        </p:spPr>
      </p:pic>
      <p:pic>
        <p:nvPicPr>
          <p:cNvPr id="30" name="Google Shape;30;p3"/>
          <p:cNvPicPr preferRelativeResize="0"/>
          <p:nvPr/>
        </p:nvPicPr>
        <p:blipFill rotWithShape="1">
          <a:blip r:embed="rId3">
            <a:alphaModFix/>
          </a:blip>
          <a:srcRect b="12325" l="0" r="0" t="12524"/>
          <a:stretch/>
        </p:blipFill>
        <p:spPr>
          <a:xfrm>
            <a:off x="123035" y="6299200"/>
            <a:ext cx="1967228" cy="422276"/>
          </a:xfrm>
          <a:prstGeom prst="rect">
            <a:avLst/>
          </a:prstGeom>
          <a:noFill/>
          <a:ln>
            <a:noFill/>
          </a:ln>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Abschnitts- überschrift" type="secHead">
  <p:cSld name="SECTION_HEADER">
    <p:spTree>
      <p:nvGrpSpPr>
        <p:cNvPr id="31" name="Shape 31"/>
        <p:cNvGrpSpPr/>
        <p:nvPr/>
      </p:nvGrpSpPr>
      <p:grpSpPr>
        <a:xfrm>
          <a:off x="0" y="0"/>
          <a:ext cx="0" cy="0"/>
          <a:chOff x="0" y="0"/>
          <a:chExt cx="0" cy="0"/>
        </a:xfrm>
      </p:grpSpPr>
      <p:sp>
        <p:nvSpPr>
          <p:cNvPr id="32" name="Google Shape;32;p4"/>
          <p:cNvSpPr txBox="1"/>
          <p:nvPr>
            <p:ph type="title"/>
          </p:nvPr>
        </p:nvSpPr>
        <p:spPr>
          <a:xfrm>
            <a:off x="623888" y="1709739"/>
            <a:ext cx="7886700" cy="2852737"/>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4500"/>
              <a:buFont typeface="Trebuchet MS"/>
              <a:buNone/>
              <a:defRPr sz="45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3" name="Google Shape;33;p4"/>
          <p:cNvSpPr txBox="1"/>
          <p:nvPr>
            <p:ph idx="1" type="body"/>
          </p:nvPr>
        </p:nvSpPr>
        <p:spPr>
          <a:xfrm>
            <a:off x="623888" y="4589464"/>
            <a:ext cx="7886700" cy="1500187"/>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rgbClr val="888888"/>
              </a:buClr>
              <a:buSzPts val="1800"/>
              <a:buNone/>
              <a:defRPr sz="1800">
                <a:solidFill>
                  <a:srgbClr val="888888"/>
                </a:solidFill>
              </a:defRPr>
            </a:lvl1pPr>
            <a:lvl2pPr indent="-228600" lvl="1" marL="914400" algn="l">
              <a:lnSpc>
                <a:spcPct val="90000"/>
              </a:lnSpc>
              <a:spcBef>
                <a:spcPts val="375"/>
              </a:spcBef>
              <a:spcAft>
                <a:spcPts val="0"/>
              </a:spcAft>
              <a:buClr>
                <a:srgbClr val="888888"/>
              </a:buClr>
              <a:buSzPts val="1500"/>
              <a:buNone/>
              <a:defRPr sz="1500">
                <a:solidFill>
                  <a:srgbClr val="888888"/>
                </a:solidFill>
              </a:defRPr>
            </a:lvl2pPr>
            <a:lvl3pPr indent="-228600" lvl="2" marL="1371600" algn="l">
              <a:lnSpc>
                <a:spcPct val="90000"/>
              </a:lnSpc>
              <a:spcBef>
                <a:spcPts val="375"/>
              </a:spcBef>
              <a:spcAft>
                <a:spcPts val="0"/>
              </a:spcAft>
              <a:buClr>
                <a:srgbClr val="888888"/>
              </a:buClr>
              <a:buSzPts val="1350"/>
              <a:buNone/>
              <a:defRPr sz="1350">
                <a:solidFill>
                  <a:srgbClr val="888888"/>
                </a:solidFill>
              </a:defRPr>
            </a:lvl3pPr>
            <a:lvl4pPr indent="-228600" lvl="3" marL="1828800" algn="l">
              <a:lnSpc>
                <a:spcPct val="90000"/>
              </a:lnSpc>
              <a:spcBef>
                <a:spcPts val="375"/>
              </a:spcBef>
              <a:spcAft>
                <a:spcPts val="0"/>
              </a:spcAft>
              <a:buClr>
                <a:srgbClr val="888888"/>
              </a:buClr>
              <a:buSzPts val="1200"/>
              <a:buNone/>
              <a:defRPr sz="1200">
                <a:solidFill>
                  <a:srgbClr val="888888"/>
                </a:solidFill>
              </a:defRPr>
            </a:lvl4pPr>
            <a:lvl5pPr indent="-228600" lvl="4" marL="2286000" algn="l">
              <a:lnSpc>
                <a:spcPct val="90000"/>
              </a:lnSpc>
              <a:spcBef>
                <a:spcPts val="375"/>
              </a:spcBef>
              <a:spcAft>
                <a:spcPts val="0"/>
              </a:spcAft>
              <a:buClr>
                <a:srgbClr val="888888"/>
              </a:buClr>
              <a:buSzPts val="1200"/>
              <a:buNone/>
              <a:defRPr sz="1200">
                <a:solidFill>
                  <a:srgbClr val="888888"/>
                </a:solidFill>
              </a:defRPr>
            </a:lvl5pPr>
            <a:lvl6pPr indent="-228600" lvl="5" marL="2743200" algn="l">
              <a:lnSpc>
                <a:spcPct val="90000"/>
              </a:lnSpc>
              <a:spcBef>
                <a:spcPts val="375"/>
              </a:spcBef>
              <a:spcAft>
                <a:spcPts val="0"/>
              </a:spcAft>
              <a:buClr>
                <a:srgbClr val="888888"/>
              </a:buClr>
              <a:buSzPts val="1200"/>
              <a:buNone/>
              <a:defRPr sz="1200">
                <a:solidFill>
                  <a:srgbClr val="888888"/>
                </a:solidFill>
              </a:defRPr>
            </a:lvl6pPr>
            <a:lvl7pPr indent="-228600" lvl="6" marL="3200400" algn="l">
              <a:lnSpc>
                <a:spcPct val="90000"/>
              </a:lnSpc>
              <a:spcBef>
                <a:spcPts val="375"/>
              </a:spcBef>
              <a:spcAft>
                <a:spcPts val="0"/>
              </a:spcAft>
              <a:buClr>
                <a:srgbClr val="888888"/>
              </a:buClr>
              <a:buSzPts val="1200"/>
              <a:buNone/>
              <a:defRPr sz="1200">
                <a:solidFill>
                  <a:srgbClr val="888888"/>
                </a:solidFill>
              </a:defRPr>
            </a:lvl7pPr>
            <a:lvl8pPr indent="-228600" lvl="7" marL="3657600" algn="l">
              <a:lnSpc>
                <a:spcPct val="90000"/>
              </a:lnSpc>
              <a:spcBef>
                <a:spcPts val="375"/>
              </a:spcBef>
              <a:spcAft>
                <a:spcPts val="0"/>
              </a:spcAft>
              <a:buClr>
                <a:srgbClr val="888888"/>
              </a:buClr>
              <a:buSzPts val="1200"/>
              <a:buNone/>
              <a:defRPr sz="1200">
                <a:solidFill>
                  <a:srgbClr val="888888"/>
                </a:solidFill>
              </a:defRPr>
            </a:lvl8pPr>
            <a:lvl9pPr indent="-228600" lvl="8" marL="4114800" algn="l">
              <a:lnSpc>
                <a:spcPct val="90000"/>
              </a:lnSpc>
              <a:spcBef>
                <a:spcPts val="375"/>
              </a:spcBef>
              <a:spcAft>
                <a:spcPts val="0"/>
              </a:spcAft>
              <a:buClr>
                <a:srgbClr val="888888"/>
              </a:buClr>
              <a:buSzPts val="1200"/>
              <a:buNone/>
              <a:defRPr sz="1200">
                <a:solidFill>
                  <a:srgbClr val="888888"/>
                </a:solidFill>
              </a:defRPr>
            </a:lvl9pPr>
          </a:lstStyle>
          <a:p/>
        </p:txBody>
      </p:sp>
      <p:sp>
        <p:nvSpPr>
          <p:cNvPr id="34" name="Google Shape;34;p4"/>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35" name="Google Shape;35;p4"/>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pic>
        <p:nvPicPr>
          <p:cNvPr id="36" name="Google Shape;36;p4"/>
          <p:cNvPicPr preferRelativeResize="0"/>
          <p:nvPr/>
        </p:nvPicPr>
        <p:blipFill rotWithShape="1">
          <a:blip r:embed="rId2">
            <a:alphaModFix/>
          </a:blip>
          <a:srcRect b="0" l="0" r="0" t="0"/>
          <a:stretch/>
        </p:blipFill>
        <p:spPr>
          <a:xfrm>
            <a:off x="213681" y="160803"/>
            <a:ext cx="2067702" cy="1313163"/>
          </a:xfrm>
          <a:prstGeom prst="rect">
            <a:avLst/>
          </a:prstGeom>
          <a:noFill/>
          <a:ln>
            <a:noFill/>
          </a:ln>
        </p:spPr>
      </p:pic>
      <p:pic>
        <p:nvPicPr>
          <p:cNvPr id="37" name="Google Shape;37;p4"/>
          <p:cNvPicPr preferRelativeResize="0"/>
          <p:nvPr/>
        </p:nvPicPr>
        <p:blipFill rotWithShape="1">
          <a:blip r:embed="rId3">
            <a:alphaModFix/>
          </a:blip>
          <a:srcRect b="12325" l="0" r="0" t="12524"/>
          <a:stretch/>
        </p:blipFill>
        <p:spPr>
          <a:xfrm>
            <a:off x="123035" y="6299200"/>
            <a:ext cx="1967228" cy="422276"/>
          </a:xfrm>
          <a:prstGeom prst="rect">
            <a:avLst/>
          </a:prstGeom>
          <a:noFill/>
          <a:ln>
            <a:noFill/>
          </a:ln>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Zwei Inhalte" type="twoObj">
  <p:cSld name="TWO_OBJECTS">
    <p:spTree>
      <p:nvGrpSpPr>
        <p:cNvPr id="38" name="Shape 38"/>
        <p:cNvGrpSpPr/>
        <p:nvPr/>
      </p:nvGrpSpPr>
      <p:grpSpPr>
        <a:xfrm>
          <a:off x="0" y="0"/>
          <a:ext cx="0" cy="0"/>
          <a:chOff x="0" y="0"/>
          <a:chExt cx="0" cy="0"/>
        </a:xfrm>
      </p:grpSpPr>
      <p:sp>
        <p:nvSpPr>
          <p:cNvPr id="39" name="Google Shape;39;p5"/>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0" name="Google Shape;40;p5"/>
          <p:cNvSpPr txBox="1"/>
          <p:nvPr>
            <p:ph idx="1" type="body"/>
          </p:nvPr>
        </p:nvSpPr>
        <p:spPr>
          <a:xfrm>
            <a:off x="628650" y="1825625"/>
            <a:ext cx="38862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1" name="Google Shape;41;p5"/>
          <p:cNvSpPr txBox="1"/>
          <p:nvPr>
            <p:ph idx="2" type="body"/>
          </p:nvPr>
        </p:nvSpPr>
        <p:spPr>
          <a:xfrm>
            <a:off x="4629150" y="1825625"/>
            <a:ext cx="3886200" cy="435133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42" name="Google Shape;42;p5"/>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3" name="Google Shape;43;p5"/>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pic>
        <p:nvPicPr>
          <p:cNvPr id="44" name="Google Shape;44;p5"/>
          <p:cNvPicPr preferRelativeResize="0"/>
          <p:nvPr/>
        </p:nvPicPr>
        <p:blipFill rotWithShape="1">
          <a:blip r:embed="rId2">
            <a:alphaModFix/>
          </a:blip>
          <a:srcRect b="0" l="0" r="0" t="0"/>
          <a:stretch/>
        </p:blipFill>
        <p:spPr>
          <a:xfrm>
            <a:off x="7760370" y="6094641"/>
            <a:ext cx="1097880" cy="697245"/>
          </a:xfrm>
          <a:prstGeom prst="rect">
            <a:avLst/>
          </a:prstGeom>
          <a:noFill/>
          <a:ln>
            <a:noFill/>
          </a:ln>
        </p:spPr>
      </p:pic>
      <p:pic>
        <p:nvPicPr>
          <p:cNvPr id="45" name="Google Shape;45;p5"/>
          <p:cNvPicPr preferRelativeResize="0"/>
          <p:nvPr/>
        </p:nvPicPr>
        <p:blipFill rotWithShape="1">
          <a:blip r:embed="rId3">
            <a:alphaModFix/>
          </a:blip>
          <a:srcRect b="12325" l="0" r="0" t="12524"/>
          <a:stretch/>
        </p:blipFill>
        <p:spPr>
          <a:xfrm>
            <a:off x="123035" y="6299200"/>
            <a:ext cx="1967228" cy="422276"/>
          </a:xfrm>
          <a:prstGeom prst="rect">
            <a:avLst/>
          </a:prstGeom>
          <a:noFill/>
          <a:ln>
            <a:noFill/>
          </a:ln>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Vergleich" type="twoTxTwoObj">
  <p:cSld name="TWO_OBJECTS_WITH_TEXT">
    <p:spTree>
      <p:nvGrpSpPr>
        <p:cNvPr id="46" name="Shape 46"/>
        <p:cNvGrpSpPr/>
        <p:nvPr/>
      </p:nvGrpSpPr>
      <p:grpSpPr>
        <a:xfrm>
          <a:off x="0" y="0"/>
          <a:ext cx="0" cy="0"/>
          <a:chOff x="0" y="0"/>
          <a:chExt cx="0" cy="0"/>
        </a:xfrm>
      </p:grpSpPr>
      <p:sp>
        <p:nvSpPr>
          <p:cNvPr id="47" name="Google Shape;47;p6"/>
          <p:cNvSpPr txBox="1"/>
          <p:nvPr>
            <p:ph type="title"/>
          </p:nvPr>
        </p:nvSpPr>
        <p:spPr>
          <a:xfrm>
            <a:off x="629841"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48" name="Google Shape;48;p6"/>
          <p:cNvSpPr txBox="1"/>
          <p:nvPr>
            <p:ph idx="1" type="body"/>
          </p:nvPr>
        </p:nvSpPr>
        <p:spPr>
          <a:xfrm>
            <a:off x="629842" y="1681163"/>
            <a:ext cx="3868340"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49" name="Google Shape;49;p6"/>
          <p:cNvSpPr txBox="1"/>
          <p:nvPr>
            <p:ph idx="2" type="body"/>
          </p:nvPr>
        </p:nvSpPr>
        <p:spPr>
          <a:xfrm>
            <a:off x="629842" y="2505075"/>
            <a:ext cx="3868340"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50" name="Google Shape;50;p6"/>
          <p:cNvSpPr txBox="1"/>
          <p:nvPr>
            <p:ph idx="3" type="body"/>
          </p:nvPr>
        </p:nvSpPr>
        <p:spPr>
          <a:xfrm>
            <a:off x="4629150" y="1681163"/>
            <a:ext cx="3887391" cy="823912"/>
          </a:xfrm>
          <a:prstGeom prst="rect">
            <a:avLst/>
          </a:prstGeom>
          <a:noFill/>
          <a:ln>
            <a:noFill/>
          </a:ln>
        </p:spPr>
        <p:txBody>
          <a:bodyPr anchorCtr="0" anchor="b" bIns="45700" lIns="91425" spcFirstLastPara="1" rIns="91425" wrap="square" tIns="45700">
            <a:noAutofit/>
          </a:bodyPr>
          <a:lstStyle>
            <a:lvl1pPr indent="-228600" lvl="0" marL="457200" algn="l">
              <a:lnSpc>
                <a:spcPct val="90000"/>
              </a:lnSpc>
              <a:spcBef>
                <a:spcPts val="750"/>
              </a:spcBef>
              <a:spcAft>
                <a:spcPts val="0"/>
              </a:spcAft>
              <a:buClr>
                <a:schemeClr val="dk1"/>
              </a:buClr>
              <a:buSzPts val="1800"/>
              <a:buNone/>
              <a:defRPr b="1" sz="1800"/>
            </a:lvl1pPr>
            <a:lvl2pPr indent="-228600" lvl="1" marL="914400" algn="l">
              <a:lnSpc>
                <a:spcPct val="90000"/>
              </a:lnSpc>
              <a:spcBef>
                <a:spcPts val="375"/>
              </a:spcBef>
              <a:spcAft>
                <a:spcPts val="0"/>
              </a:spcAft>
              <a:buClr>
                <a:schemeClr val="dk1"/>
              </a:buClr>
              <a:buSzPts val="1500"/>
              <a:buNone/>
              <a:defRPr b="1" sz="1500"/>
            </a:lvl2pPr>
            <a:lvl3pPr indent="-228600" lvl="2" marL="1371600" algn="l">
              <a:lnSpc>
                <a:spcPct val="90000"/>
              </a:lnSpc>
              <a:spcBef>
                <a:spcPts val="375"/>
              </a:spcBef>
              <a:spcAft>
                <a:spcPts val="0"/>
              </a:spcAft>
              <a:buClr>
                <a:schemeClr val="dk1"/>
              </a:buClr>
              <a:buSzPts val="1350"/>
              <a:buNone/>
              <a:defRPr b="1" sz="1350"/>
            </a:lvl3pPr>
            <a:lvl4pPr indent="-228600" lvl="3" marL="1828800" algn="l">
              <a:lnSpc>
                <a:spcPct val="90000"/>
              </a:lnSpc>
              <a:spcBef>
                <a:spcPts val="375"/>
              </a:spcBef>
              <a:spcAft>
                <a:spcPts val="0"/>
              </a:spcAft>
              <a:buClr>
                <a:schemeClr val="dk1"/>
              </a:buClr>
              <a:buSzPts val="1200"/>
              <a:buNone/>
              <a:defRPr b="1" sz="1200"/>
            </a:lvl4pPr>
            <a:lvl5pPr indent="-228600" lvl="4" marL="2286000" algn="l">
              <a:lnSpc>
                <a:spcPct val="90000"/>
              </a:lnSpc>
              <a:spcBef>
                <a:spcPts val="375"/>
              </a:spcBef>
              <a:spcAft>
                <a:spcPts val="0"/>
              </a:spcAft>
              <a:buClr>
                <a:schemeClr val="dk1"/>
              </a:buClr>
              <a:buSzPts val="1200"/>
              <a:buNone/>
              <a:defRPr b="1" sz="1200"/>
            </a:lvl5pPr>
            <a:lvl6pPr indent="-228600" lvl="5" marL="2743200" algn="l">
              <a:lnSpc>
                <a:spcPct val="90000"/>
              </a:lnSpc>
              <a:spcBef>
                <a:spcPts val="375"/>
              </a:spcBef>
              <a:spcAft>
                <a:spcPts val="0"/>
              </a:spcAft>
              <a:buClr>
                <a:schemeClr val="dk1"/>
              </a:buClr>
              <a:buSzPts val="1200"/>
              <a:buNone/>
              <a:defRPr b="1" sz="1200"/>
            </a:lvl6pPr>
            <a:lvl7pPr indent="-228600" lvl="6" marL="3200400" algn="l">
              <a:lnSpc>
                <a:spcPct val="90000"/>
              </a:lnSpc>
              <a:spcBef>
                <a:spcPts val="375"/>
              </a:spcBef>
              <a:spcAft>
                <a:spcPts val="0"/>
              </a:spcAft>
              <a:buClr>
                <a:schemeClr val="dk1"/>
              </a:buClr>
              <a:buSzPts val="1200"/>
              <a:buNone/>
              <a:defRPr b="1" sz="1200"/>
            </a:lvl7pPr>
            <a:lvl8pPr indent="-228600" lvl="7" marL="3657600" algn="l">
              <a:lnSpc>
                <a:spcPct val="90000"/>
              </a:lnSpc>
              <a:spcBef>
                <a:spcPts val="375"/>
              </a:spcBef>
              <a:spcAft>
                <a:spcPts val="0"/>
              </a:spcAft>
              <a:buClr>
                <a:schemeClr val="dk1"/>
              </a:buClr>
              <a:buSzPts val="1200"/>
              <a:buNone/>
              <a:defRPr b="1" sz="1200"/>
            </a:lvl8pPr>
            <a:lvl9pPr indent="-228600" lvl="8" marL="4114800" algn="l">
              <a:lnSpc>
                <a:spcPct val="90000"/>
              </a:lnSpc>
              <a:spcBef>
                <a:spcPts val="375"/>
              </a:spcBef>
              <a:spcAft>
                <a:spcPts val="0"/>
              </a:spcAft>
              <a:buClr>
                <a:schemeClr val="dk1"/>
              </a:buClr>
              <a:buSzPts val="1200"/>
              <a:buNone/>
              <a:defRPr b="1" sz="1200"/>
            </a:lvl9pPr>
          </a:lstStyle>
          <a:p/>
        </p:txBody>
      </p:sp>
      <p:sp>
        <p:nvSpPr>
          <p:cNvPr id="51" name="Google Shape;51;p6"/>
          <p:cNvSpPr txBox="1"/>
          <p:nvPr>
            <p:ph idx="4" type="body"/>
          </p:nvPr>
        </p:nvSpPr>
        <p:spPr>
          <a:xfrm>
            <a:off x="4629150" y="2505075"/>
            <a:ext cx="3887391" cy="3684588"/>
          </a:xfrm>
          <a:prstGeom prst="rect">
            <a:avLst/>
          </a:prstGeom>
          <a:noFill/>
          <a:ln>
            <a:noFill/>
          </a:ln>
        </p:spPr>
        <p:txBody>
          <a:bodyPr anchorCtr="0" anchor="t" bIns="45700" lIns="91425" spcFirstLastPara="1" rIns="91425" wrap="square" tIns="45700">
            <a:noAutofit/>
          </a:bodyPr>
          <a:lstStyle>
            <a:lvl1pPr indent="-342900" lvl="0" marL="457200" algn="l">
              <a:lnSpc>
                <a:spcPct val="90000"/>
              </a:lnSpc>
              <a:spcBef>
                <a:spcPts val="750"/>
              </a:spcBef>
              <a:spcAft>
                <a:spcPts val="0"/>
              </a:spcAft>
              <a:buClr>
                <a:schemeClr val="dk1"/>
              </a:buClr>
              <a:buSzPts val="1800"/>
              <a:buChar char="•"/>
              <a:defRPr/>
            </a:lvl1pPr>
            <a:lvl2pPr indent="-342900" lvl="1" marL="914400" algn="l">
              <a:lnSpc>
                <a:spcPct val="90000"/>
              </a:lnSpc>
              <a:spcBef>
                <a:spcPts val="375"/>
              </a:spcBef>
              <a:spcAft>
                <a:spcPts val="0"/>
              </a:spcAft>
              <a:buClr>
                <a:schemeClr val="dk1"/>
              </a:buClr>
              <a:buSzPts val="1800"/>
              <a:buChar char="•"/>
              <a:defRPr/>
            </a:lvl2pPr>
            <a:lvl3pPr indent="-342900" lvl="2" marL="1371600" algn="l">
              <a:lnSpc>
                <a:spcPct val="90000"/>
              </a:lnSpc>
              <a:spcBef>
                <a:spcPts val="375"/>
              </a:spcBef>
              <a:spcAft>
                <a:spcPts val="0"/>
              </a:spcAft>
              <a:buClr>
                <a:schemeClr val="dk1"/>
              </a:buClr>
              <a:buSzPts val="1800"/>
              <a:buChar char="•"/>
              <a:defRPr/>
            </a:lvl3pPr>
            <a:lvl4pPr indent="-342900" lvl="3" marL="1828800" algn="l">
              <a:lnSpc>
                <a:spcPct val="90000"/>
              </a:lnSpc>
              <a:spcBef>
                <a:spcPts val="375"/>
              </a:spcBef>
              <a:spcAft>
                <a:spcPts val="0"/>
              </a:spcAft>
              <a:buClr>
                <a:schemeClr val="dk1"/>
              </a:buClr>
              <a:buSzPts val="1800"/>
              <a:buChar char="•"/>
              <a:defRPr/>
            </a:lvl4pPr>
            <a:lvl5pPr indent="-342900" lvl="4" marL="2286000" algn="l">
              <a:lnSpc>
                <a:spcPct val="90000"/>
              </a:lnSpc>
              <a:spcBef>
                <a:spcPts val="375"/>
              </a:spcBef>
              <a:spcAft>
                <a:spcPts val="0"/>
              </a:spcAft>
              <a:buClr>
                <a:schemeClr val="dk1"/>
              </a:buClr>
              <a:buSzPts val="1800"/>
              <a:buChar char="•"/>
              <a:defRPr/>
            </a:lvl5pPr>
            <a:lvl6pPr indent="-342900" lvl="5" marL="2743200" algn="l">
              <a:lnSpc>
                <a:spcPct val="90000"/>
              </a:lnSpc>
              <a:spcBef>
                <a:spcPts val="375"/>
              </a:spcBef>
              <a:spcAft>
                <a:spcPts val="0"/>
              </a:spcAft>
              <a:buClr>
                <a:schemeClr val="dk1"/>
              </a:buClr>
              <a:buSzPts val="1800"/>
              <a:buChar char="•"/>
              <a:defRPr/>
            </a:lvl6pPr>
            <a:lvl7pPr indent="-342900" lvl="6" marL="3200400" algn="l">
              <a:lnSpc>
                <a:spcPct val="90000"/>
              </a:lnSpc>
              <a:spcBef>
                <a:spcPts val="375"/>
              </a:spcBef>
              <a:spcAft>
                <a:spcPts val="0"/>
              </a:spcAft>
              <a:buClr>
                <a:schemeClr val="dk1"/>
              </a:buClr>
              <a:buSzPts val="1800"/>
              <a:buChar char="•"/>
              <a:defRPr/>
            </a:lvl7pPr>
            <a:lvl8pPr indent="-342900" lvl="7" marL="3657600" algn="l">
              <a:lnSpc>
                <a:spcPct val="90000"/>
              </a:lnSpc>
              <a:spcBef>
                <a:spcPts val="375"/>
              </a:spcBef>
              <a:spcAft>
                <a:spcPts val="0"/>
              </a:spcAft>
              <a:buClr>
                <a:schemeClr val="dk1"/>
              </a:buClr>
              <a:buSzPts val="1800"/>
              <a:buChar char="•"/>
              <a:defRPr/>
            </a:lvl8pPr>
            <a:lvl9pPr indent="-342900" lvl="8" marL="4114800" algn="l">
              <a:lnSpc>
                <a:spcPct val="90000"/>
              </a:lnSpc>
              <a:spcBef>
                <a:spcPts val="375"/>
              </a:spcBef>
              <a:spcAft>
                <a:spcPts val="0"/>
              </a:spcAft>
              <a:buClr>
                <a:schemeClr val="dk1"/>
              </a:buClr>
              <a:buSzPts val="1800"/>
              <a:buChar char="•"/>
              <a:defRPr/>
            </a:lvl9pPr>
          </a:lstStyle>
          <a:p/>
        </p:txBody>
      </p:sp>
      <p:sp>
        <p:nvSpPr>
          <p:cNvPr id="52" name="Google Shape;52;p6"/>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3" name="Google Shape;53;p6"/>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pic>
        <p:nvPicPr>
          <p:cNvPr id="54" name="Google Shape;54;p6"/>
          <p:cNvPicPr preferRelativeResize="0"/>
          <p:nvPr/>
        </p:nvPicPr>
        <p:blipFill rotWithShape="1">
          <a:blip r:embed="rId2">
            <a:alphaModFix/>
          </a:blip>
          <a:srcRect b="0" l="0" r="0" t="0"/>
          <a:stretch/>
        </p:blipFill>
        <p:spPr>
          <a:xfrm>
            <a:off x="7760370" y="6094641"/>
            <a:ext cx="1097880" cy="697245"/>
          </a:xfrm>
          <a:prstGeom prst="rect">
            <a:avLst/>
          </a:prstGeom>
          <a:noFill/>
          <a:ln>
            <a:noFill/>
          </a:ln>
        </p:spPr>
      </p:pic>
      <p:pic>
        <p:nvPicPr>
          <p:cNvPr id="55" name="Google Shape;55;p6"/>
          <p:cNvPicPr preferRelativeResize="0"/>
          <p:nvPr/>
        </p:nvPicPr>
        <p:blipFill rotWithShape="1">
          <a:blip r:embed="rId3">
            <a:alphaModFix/>
          </a:blip>
          <a:srcRect b="12325" l="0" r="0" t="12524"/>
          <a:stretch/>
        </p:blipFill>
        <p:spPr>
          <a:xfrm>
            <a:off x="123035" y="6299200"/>
            <a:ext cx="1967228" cy="422276"/>
          </a:xfrm>
          <a:prstGeom prst="rect">
            <a:avLst/>
          </a:prstGeom>
          <a:noFill/>
          <a:ln>
            <a:noFill/>
          </a:ln>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Nur Titel" type="titleOnly">
  <p:cSld name="TITLE_ONLY">
    <p:spTree>
      <p:nvGrpSpPr>
        <p:cNvPr id="56" name="Shape 56"/>
        <p:cNvGrpSpPr/>
        <p:nvPr/>
      </p:nvGrpSpPr>
      <p:grpSpPr>
        <a:xfrm>
          <a:off x="0" y="0"/>
          <a:ext cx="0" cy="0"/>
          <a:chOff x="0" y="0"/>
          <a:chExt cx="0" cy="0"/>
        </a:xfrm>
      </p:grpSpPr>
      <p:sp>
        <p:nvSpPr>
          <p:cNvPr id="57" name="Google Shape;57;p7"/>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algn="l">
              <a:lnSpc>
                <a:spcPct val="90000"/>
              </a:lnSpc>
              <a:spcBef>
                <a:spcPts val="0"/>
              </a:spcBef>
              <a:spcAft>
                <a:spcPts val="0"/>
              </a:spcAft>
              <a:buClr>
                <a:schemeClr val="dk1"/>
              </a:buClr>
              <a:buSzPts val="18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8" name="Google Shape;58;p7"/>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59" name="Google Shape;59;p7"/>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pic>
        <p:nvPicPr>
          <p:cNvPr id="60" name="Google Shape;60;p7"/>
          <p:cNvPicPr preferRelativeResize="0"/>
          <p:nvPr/>
        </p:nvPicPr>
        <p:blipFill rotWithShape="1">
          <a:blip r:embed="rId2">
            <a:alphaModFix/>
          </a:blip>
          <a:srcRect b="0" l="0" r="0" t="0"/>
          <a:stretch/>
        </p:blipFill>
        <p:spPr>
          <a:xfrm>
            <a:off x="7760370" y="6094641"/>
            <a:ext cx="1097880" cy="697245"/>
          </a:xfrm>
          <a:prstGeom prst="rect">
            <a:avLst/>
          </a:prstGeom>
          <a:noFill/>
          <a:ln>
            <a:noFill/>
          </a:ln>
        </p:spPr>
      </p:pic>
      <p:pic>
        <p:nvPicPr>
          <p:cNvPr id="61" name="Google Shape;61;p7"/>
          <p:cNvPicPr preferRelativeResize="0"/>
          <p:nvPr/>
        </p:nvPicPr>
        <p:blipFill rotWithShape="1">
          <a:blip r:embed="rId3">
            <a:alphaModFix/>
          </a:blip>
          <a:srcRect b="12325" l="0" r="0" t="12524"/>
          <a:stretch/>
        </p:blipFill>
        <p:spPr>
          <a:xfrm>
            <a:off x="123035" y="6299200"/>
            <a:ext cx="1967228" cy="422276"/>
          </a:xfrm>
          <a:prstGeom prst="rect">
            <a:avLst/>
          </a:prstGeom>
          <a:noFill/>
          <a:ln>
            <a:noFill/>
          </a:ln>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Leer" type="blank">
  <p:cSld name="BLANK">
    <p:spTree>
      <p:nvGrpSpPr>
        <p:cNvPr id="62" name="Shape 62"/>
        <p:cNvGrpSpPr/>
        <p:nvPr/>
      </p:nvGrpSpPr>
      <p:grpSpPr>
        <a:xfrm>
          <a:off x="0" y="0"/>
          <a:ext cx="0" cy="0"/>
          <a:chOff x="0" y="0"/>
          <a:chExt cx="0" cy="0"/>
        </a:xfrm>
      </p:grpSpPr>
      <p:sp>
        <p:nvSpPr>
          <p:cNvPr id="63" name="Google Shape;63;p8"/>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4" name="Google Shape;64;p8"/>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5" name="Google Shape;65;p8"/>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nhalt mit Überschrift" type="objTx">
  <p:cSld name="OBJECT_WITH_CAPTION_TEXT">
    <p:spTree>
      <p:nvGrpSpPr>
        <p:cNvPr id="66" name="Shape 66"/>
        <p:cNvGrpSpPr/>
        <p:nvPr/>
      </p:nvGrpSpPr>
      <p:grpSpPr>
        <a:xfrm>
          <a:off x="0" y="0"/>
          <a:ext cx="0" cy="0"/>
          <a:chOff x="0" y="0"/>
          <a:chExt cx="0" cy="0"/>
        </a:xfrm>
      </p:grpSpPr>
      <p:sp>
        <p:nvSpPr>
          <p:cNvPr id="67" name="Google Shape;67;p9"/>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Trebuchet MS"/>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68" name="Google Shape;68;p9"/>
          <p:cNvSpPr txBox="1"/>
          <p:nvPr>
            <p:ph idx="1" type="body"/>
          </p:nvPr>
        </p:nvSpPr>
        <p:spPr>
          <a:xfrm>
            <a:off x="3887391" y="987426"/>
            <a:ext cx="4629150" cy="4873625"/>
          </a:xfrm>
          <a:prstGeom prst="rect">
            <a:avLst/>
          </a:prstGeom>
          <a:noFill/>
          <a:ln>
            <a:noFill/>
          </a:ln>
        </p:spPr>
        <p:txBody>
          <a:bodyPr anchorCtr="0" anchor="t" bIns="45700" lIns="91425" spcFirstLastPara="1" rIns="91425" wrap="square" tIns="45700">
            <a:noAutofit/>
          </a:bodyPr>
          <a:lstStyle>
            <a:lvl1pPr indent="-381000" lvl="0" marL="457200" algn="l">
              <a:lnSpc>
                <a:spcPct val="90000"/>
              </a:lnSpc>
              <a:spcBef>
                <a:spcPts val="750"/>
              </a:spcBef>
              <a:spcAft>
                <a:spcPts val="0"/>
              </a:spcAft>
              <a:buClr>
                <a:schemeClr val="dk1"/>
              </a:buClr>
              <a:buSzPts val="2400"/>
              <a:buChar char="•"/>
              <a:defRPr sz="2400"/>
            </a:lvl1pPr>
            <a:lvl2pPr indent="-361950" lvl="1" marL="914400" algn="l">
              <a:lnSpc>
                <a:spcPct val="90000"/>
              </a:lnSpc>
              <a:spcBef>
                <a:spcPts val="375"/>
              </a:spcBef>
              <a:spcAft>
                <a:spcPts val="0"/>
              </a:spcAft>
              <a:buClr>
                <a:schemeClr val="dk1"/>
              </a:buClr>
              <a:buSzPts val="2100"/>
              <a:buChar char="•"/>
              <a:defRPr sz="2100"/>
            </a:lvl2pPr>
            <a:lvl3pPr indent="-342900" lvl="2" marL="1371600" algn="l">
              <a:lnSpc>
                <a:spcPct val="90000"/>
              </a:lnSpc>
              <a:spcBef>
                <a:spcPts val="375"/>
              </a:spcBef>
              <a:spcAft>
                <a:spcPts val="0"/>
              </a:spcAft>
              <a:buClr>
                <a:schemeClr val="dk1"/>
              </a:buClr>
              <a:buSzPts val="1800"/>
              <a:buChar char="•"/>
              <a:defRPr sz="1800"/>
            </a:lvl3pPr>
            <a:lvl4pPr indent="-323850" lvl="3" marL="1828800" algn="l">
              <a:lnSpc>
                <a:spcPct val="90000"/>
              </a:lnSpc>
              <a:spcBef>
                <a:spcPts val="375"/>
              </a:spcBef>
              <a:spcAft>
                <a:spcPts val="0"/>
              </a:spcAft>
              <a:buClr>
                <a:schemeClr val="dk1"/>
              </a:buClr>
              <a:buSzPts val="1500"/>
              <a:buChar char="•"/>
              <a:defRPr sz="1500"/>
            </a:lvl4pPr>
            <a:lvl5pPr indent="-323850" lvl="4" marL="2286000" algn="l">
              <a:lnSpc>
                <a:spcPct val="90000"/>
              </a:lnSpc>
              <a:spcBef>
                <a:spcPts val="375"/>
              </a:spcBef>
              <a:spcAft>
                <a:spcPts val="0"/>
              </a:spcAft>
              <a:buClr>
                <a:schemeClr val="dk1"/>
              </a:buClr>
              <a:buSzPts val="1500"/>
              <a:buChar char="•"/>
              <a:defRPr sz="1500"/>
            </a:lvl5pPr>
            <a:lvl6pPr indent="-323850" lvl="5" marL="2743200" algn="l">
              <a:lnSpc>
                <a:spcPct val="90000"/>
              </a:lnSpc>
              <a:spcBef>
                <a:spcPts val="375"/>
              </a:spcBef>
              <a:spcAft>
                <a:spcPts val="0"/>
              </a:spcAft>
              <a:buClr>
                <a:schemeClr val="dk1"/>
              </a:buClr>
              <a:buSzPts val="1500"/>
              <a:buChar char="•"/>
              <a:defRPr sz="1500"/>
            </a:lvl6pPr>
            <a:lvl7pPr indent="-323850" lvl="6" marL="3200400" algn="l">
              <a:lnSpc>
                <a:spcPct val="90000"/>
              </a:lnSpc>
              <a:spcBef>
                <a:spcPts val="375"/>
              </a:spcBef>
              <a:spcAft>
                <a:spcPts val="0"/>
              </a:spcAft>
              <a:buClr>
                <a:schemeClr val="dk1"/>
              </a:buClr>
              <a:buSzPts val="1500"/>
              <a:buChar char="•"/>
              <a:defRPr sz="1500"/>
            </a:lvl7pPr>
            <a:lvl8pPr indent="-323850" lvl="7" marL="3657600" algn="l">
              <a:lnSpc>
                <a:spcPct val="90000"/>
              </a:lnSpc>
              <a:spcBef>
                <a:spcPts val="375"/>
              </a:spcBef>
              <a:spcAft>
                <a:spcPts val="0"/>
              </a:spcAft>
              <a:buClr>
                <a:schemeClr val="dk1"/>
              </a:buClr>
              <a:buSzPts val="1500"/>
              <a:buChar char="•"/>
              <a:defRPr sz="1500"/>
            </a:lvl8pPr>
            <a:lvl9pPr indent="-323850" lvl="8" marL="4114800" algn="l">
              <a:lnSpc>
                <a:spcPct val="90000"/>
              </a:lnSpc>
              <a:spcBef>
                <a:spcPts val="375"/>
              </a:spcBef>
              <a:spcAft>
                <a:spcPts val="0"/>
              </a:spcAft>
              <a:buClr>
                <a:schemeClr val="dk1"/>
              </a:buClr>
              <a:buSzPts val="1500"/>
              <a:buChar char="•"/>
              <a:defRPr sz="1500"/>
            </a:lvl9pPr>
          </a:lstStyle>
          <a:p/>
        </p:txBody>
      </p:sp>
      <p:sp>
        <p:nvSpPr>
          <p:cNvPr id="69" name="Google Shape;69;p9"/>
          <p:cNvSpPr txBox="1"/>
          <p:nvPr>
            <p:ph idx="2" type="body"/>
          </p:nvPr>
        </p:nvSpPr>
        <p:spPr>
          <a:xfrm>
            <a:off x="629841" y="2057400"/>
            <a:ext cx="2949178"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70" name="Google Shape;70;p9"/>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1" name="Google Shape;71;p9"/>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2" name="Google Shape;72;p9"/>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ld mit Überschrift" type="picTx">
  <p:cSld name="PICTURE_WITH_CAPTION_TEXT">
    <p:spTree>
      <p:nvGrpSpPr>
        <p:cNvPr id="73" name="Shape 73"/>
        <p:cNvGrpSpPr/>
        <p:nvPr/>
      </p:nvGrpSpPr>
      <p:grpSpPr>
        <a:xfrm>
          <a:off x="0" y="0"/>
          <a:ext cx="0" cy="0"/>
          <a:chOff x="0" y="0"/>
          <a:chExt cx="0" cy="0"/>
        </a:xfrm>
      </p:grpSpPr>
      <p:sp>
        <p:nvSpPr>
          <p:cNvPr id="74" name="Google Shape;74;p10"/>
          <p:cNvSpPr txBox="1"/>
          <p:nvPr>
            <p:ph type="title"/>
          </p:nvPr>
        </p:nvSpPr>
        <p:spPr>
          <a:xfrm>
            <a:off x="629841" y="457200"/>
            <a:ext cx="2949178" cy="1600200"/>
          </a:xfrm>
          <a:prstGeom prst="rect">
            <a:avLst/>
          </a:prstGeom>
          <a:noFill/>
          <a:ln>
            <a:noFill/>
          </a:ln>
        </p:spPr>
        <p:txBody>
          <a:bodyPr anchorCtr="0" anchor="b" bIns="45700" lIns="91425" spcFirstLastPara="1" rIns="91425" wrap="square" tIns="45700">
            <a:noAutofit/>
          </a:bodyPr>
          <a:lstStyle>
            <a:lvl1pPr lvl="0" algn="l">
              <a:lnSpc>
                <a:spcPct val="90000"/>
              </a:lnSpc>
              <a:spcBef>
                <a:spcPts val="0"/>
              </a:spcBef>
              <a:spcAft>
                <a:spcPts val="0"/>
              </a:spcAft>
              <a:buClr>
                <a:schemeClr val="dk1"/>
              </a:buClr>
              <a:buSzPts val="2400"/>
              <a:buFont typeface="Trebuchet MS"/>
              <a:buNone/>
              <a:defRPr sz="2400"/>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5" name="Google Shape;75;p10"/>
          <p:cNvSpPr/>
          <p:nvPr>
            <p:ph idx="2" type="pic"/>
          </p:nvPr>
        </p:nvSpPr>
        <p:spPr>
          <a:xfrm>
            <a:off x="3887391" y="987426"/>
            <a:ext cx="4629150" cy="4873625"/>
          </a:xfrm>
          <a:prstGeom prst="rect">
            <a:avLst/>
          </a:prstGeom>
          <a:noFill/>
          <a:ln>
            <a:noFill/>
          </a:ln>
        </p:spPr>
        <p:txBody>
          <a:bodyPr anchorCtr="0" anchor="t" bIns="45700" lIns="91425" spcFirstLastPara="1" rIns="91425" wrap="square" tIns="45700">
            <a:noAutofit/>
          </a:bodyPr>
          <a:lstStyle>
            <a:lvl1pPr lvl="0" marR="0" rtl="0" algn="l">
              <a:lnSpc>
                <a:spcPct val="90000"/>
              </a:lnSpc>
              <a:spcBef>
                <a:spcPts val="750"/>
              </a:spcBef>
              <a:spcAft>
                <a:spcPts val="0"/>
              </a:spcAft>
              <a:buClr>
                <a:schemeClr val="dk1"/>
              </a:buClr>
              <a:buSzPts val="2400"/>
              <a:buFont typeface="Arial"/>
              <a:buNone/>
              <a:defRPr b="0" i="0" sz="2400" u="none" cap="none" strike="noStrike">
                <a:solidFill>
                  <a:schemeClr val="dk1"/>
                </a:solidFill>
                <a:latin typeface="Trebuchet MS"/>
                <a:ea typeface="Trebuchet MS"/>
                <a:cs typeface="Trebuchet MS"/>
                <a:sym typeface="Trebuchet MS"/>
              </a:defRPr>
            </a:lvl1pPr>
            <a:lvl2pPr lvl="1" marR="0" rtl="0" algn="l">
              <a:lnSpc>
                <a:spcPct val="90000"/>
              </a:lnSpc>
              <a:spcBef>
                <a:spcPts val="375"/>
              </a:spcBef>
              <a:spcAft>
                <a:spcPts val="0"/>
              </a:spcAft>
              <a:buClr>
                <a:schemeClr val="dk1"/>
              </a:buClr>
              <a:buSzPts val="2100"/>
              <a:buFont typeface="Arial"/>
              <a:buNone/>
              <a:defRPr b="0" i="0" sz="2100" u="none" cap="none" strike="noStrike">
                <a:solidFill>
                  <a:schemeClr val="dk1"/>
                </a:solidFill>
                <a:latin typeface="Trebuchet MS"/>
                <a:ea typeface="Trebuchet MS"/>
                <a:cs typeface="Trebuchet MS"/>
                <a:sym typeface="Trebuchet MS"/>
              </a:defRPr>
            </a:lvl2pPr>
            <a:lvl3pPr lvl="2" marR="0" rtl="0" algn="l">
              <a:lnSpc>
                <a:spcPct val="90000"/>
              </a:lnSpc>
              <a:spcBef>
                <a:spcPts val="375"/>
              </a:spcBef>
              <a:spcAft>
                <a:spcPts val="0"/>
              </a:spcAft>
              <a:buClr>
                <a:schemeClr val="dk1"/>
              </a:buClr>
              <a:buSzPts val="18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Trebuchet MS"/>
                <a:ea typeface="Trebuchet MS"/>
                <a:cs typeface="Trebuchet MS"/>
                <a:sym typeface="Trebuchet MS"/>
              </a:defRPr>
            </a:lvl4pPr>
            <a:lvl5pPr lvl="4"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Trebuchet MS"/>
                <a:ea typeface="Trebuchet MS"/>
                <a:cs typeface="Trebuchet MS"/>
                <a:sym typeface="Trebuchet MS"/>
              </a:defRPr>
            </a:lvl5pPr>
            <a:lvl6pPr lvl="5"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Trebuchet MS"/>
                <a:ea typeface="Trebuchet MS"/>
                <a:cs typeface="Trebuchet MS"/>
                <a:sym typeface="Trebuchet MS"/>
              </a:defRPr>
            </a:lvl6pPr>
            <a:lvl7pPr lvl="6"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Trebuchet MS"/>
                <a:ea typeface="Trebuchet MS"/>
                <a:cs typeface="Trebuchet MS"/>
                <a:sym typeface="Trebuchet MS"/>
              </a:defRPr>
            </a:lvl7pPr>
            <a:lvl8pPr lvl="7"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Trebuchet MS"/>
                <a:ea typeface="Trebuchet MS"/>
                <a:cs typeface="Trebuchet MS"/>
                <a:sym typeface="Trebuchet MS"/>
              </a:defRPr>
            </a:lvl8pPr>
            <a:lvl9pPr lvl="8" marR="0" rtl="0" algn="l">
              <a:lnSpc>
                <a:spcPct val="90000"/>
              </a:lnSpc>
              <a:spcBef>
                <a:spcPts val="375"/>
              </a:spcBef>
              <a:spcAft>
                <a:spcPts val="0"/>
              </a:spcAft>
              <a:buClr>
                <a:schemeClr val="dk1"/>
              </a:buClr>
              <a:buSzPts val="1500"/>
              <a:buFont typeface="Arial"/>
              <a:buNone/>
              <a:defRPr b="0" i="0" sz="1500" u="none" cap="none" strike="noStrike">
                <a:solidFill>
                  <a:schemeClr val="dk1"/>
                </a:solidFill>
                <a:latin typeface="Trebuchet MS"/>
                <a:ea typeface="Trebuchet MS"/>
                <a:cs typeface="Trebuchet MS"/>
                <a:sym typeface="Trebuchet MS"/>
              </a:defRPr>
            </a:lvl9pPr>
          </a:lstStyle>
          <a:p/>
        </p:txBody>
      </p:sp>
      <p:sp>
        <p:nvSpPr>
          <p:cNvPr id="76" name="Google Shape;76;p10"/>
          <p:cNvSpPr txBox="1"/>
          <p:nvPr>
            <p:ph idx="1" type="body"/>
          </p:nvPr>
        </p:nvSpPr>
        <p:spPr>
          <a:xfrm>
            <a:off x="629841" y="2057400"/>
            <a:ext cx="2949178" cy="3811588"/>
          </a:xfrm>
          <a:prstGeom prst="rect">
            <a:avLst/>
          </a:prstGeom>
          <a:noFill/>
          <a:ln>
            <a:noFill/>
          </a:ln>
        </p:spPr>
        <p:txBody>
          <a:bodyPr anchorCtr="0" anchor="t" bIns="45700" lIns="91425" spcFirstLastPara="1" rIns="91425" wrap="square" tIns="45700">
            <a:noAutofit/>
          </a:bodyPr>
          <a:lstStyle>
            <a:lvl1pPr indent="-228600" lvl="0" marL="457200" algn="l">
              <a:lnSpc>
                <a:spcPct val="90000"/>
              </a:lnSpc>
              <a:spcBef>
                <a:spcPts val="750"/>
              </a:spcBef>
              <a:spcAft>
                <a:spcPts val="0"/>
              </a:spcAft>
              <a:buClr>
                <a:schemeClr val="dk1"/>
              </a:buClr>
              <a:buSzPts val="1200"/>
              <a:buNone/>
              <a:defRPr sz="1200"/>
            </a:lvl1pPr>
            <a:lvl2pPr indent="-228600" lvl="1" marL="914400" algn="l">
              <a:lnSpc>
                <a:spcPct val="90000"/>
              </a:lnSpc>
              <a:spcBef>
                <a:spcPts val="375"/>
              </a:spcBef>
              <a:spcAft>
                <a:spcPts val="0"/>
              </a:spcAft>
              <a:buClr>
                <a:schemeClr val="dk1"/>
              </a:buClr>
              <a:buSzPts val="1050"/>
              <a:buNone/>
              <a:defRPr sz="1050"/>
            </a:lvl2pPr>
            <a:lvl3pPr indent="-228600" lvl="2" marL="1371600" algn="l">
              <a:lnSpc>
                <a:spcPct val="90000"/>
              </a:lnSpc>
              <a:spcBef>
                <a:spcPts val="375"/>
              </a:spcBef>
              <a:spcAft>
                <a:spcPts val="0"/>
              </a:spcAft>
              <a:buClr>
                <a:schemeClr val="dk1"/>
              </a:buClr>
              <a:buSzPts val="900"/>
              <a:buNone/>
              <a:defRPr sz="900"/>
            </a:lvl3pPr>
            <a:lvl4pPr indent="-228600" lvl="3" marL="1828800" algn="l">
              <a:lnSpc>
                <a:spcPct val="90000"/>
              </a:lnSpc>
              <a:spcBef>
                <a:spcPts val="375"/>
              </a:spcBef>
              <a:spcAft>
                <a:spcPts val="0"/>
              </a:spcAft>
              <a:buClr>
                <a:schemeClr val="dk1"/>
              </a:buClr>
              <a:buSzPts val="750"/>
              <a:buNone/>
              <a:defRPr sz="750"/>
            </a:lvl4pPr>
            <a:lvl5pPr indent="-228600" lvl="4" marL="2286000" algn="l">
              <a:lnSpc>
                <a:spcPct val="90000"/>
              </a:lnSpc>
              <a:spcBef>
                <a:spcPts val="375"/>
              </a:spcBef>
              <a:spcAft>
                <a:spcPts val="0"/>
              </a:spcAft>
              <a:buClr>
                <a:schemeClr val="dk1"/>
              </a:buClr>
              <a:buSzPts val="750"/>
              <a:buNone/>
              <a:defRPr sz="750"/>
            </a:lvl5pPr>
            <a:lvl6pPr indent="-228600" lvl="5" marL="2743200" algn="l">
              <a:lnSpc>
                <a:spcPct val="90000"/>
              </a:lnSpc>
              <a:spcBef>
                <a:spcPts val="375"/>
              </a:spcBef>
              <a:spcAft>
                <a:spcPts val="0"/>
              </a:spcAft>
              <a:buClr>
                <a:schemeClr val="dk1"/>
              </a:buClr>
              <a:buSzPts val="750"/>
              <a:buNone/>
              <a:defRPr sz="750"/>
            </a:lvl6pPr>
            <a:lvl7pPr indent="-228600" lvl="6" marL="3200400" algn="l">
              <a:lnSpc>
                <a:spcPct val="90000"/>
              </a:lnSpc>
              <a:spcBef>
                <a:spcPts val="375"/>
              </a:spcBef>
              <a:spcAft>
                <a:spcPts val="0"/>
              </a:spcAft>
              <a:buClr>
                <a:schemeClr val="dk1"/>
              </a:buClr>
              <a:buSzPts val="750"/>
              <a:buNone/>
              <a:defRPr sz="750"/>
            </a:lvl7pPr>
            <a:lvl8pPr indent="-228600" lvl="7" marL="3657600" algn="l">
              <a:lnSpc>
                <a:spcPct val="90000"/>
              </a:lnSpc>
              <a:spcBef>
                <a:spcPts val="375"/>
              </a:spcBef>
              <a:spcAft>
                <a:spcPts val="0"/>
              </a:spcAft>
              <a:buClr>
                <a:schemeClr val="dk1"/>
              </a:buClr>
              <a:buSzPts val="750"/>
              <a:buNone/>
              <a:defRPr sz="750"/>
            </a:lvl8pPr>
            <a:lvl9pPr indent="-228600" lvl="8" marL="4114800" algn="l">
              <a:lnSpc>
                <a:spcPct val="90000"/>
              </a:lnSpc>
              <a:spcBef>
                <a:spcPts val="375"/>
              </a:spcBef>
              <a:spcAft>
                <a:spcPts val="0"/>
              </a:spcAft>
              <a:buClr>
                <a:schemeClr val="dk1"/>
              </a:buClr>
              <a:buSzPts val="750"/>
              <a:buNone/>
              <a:defRPr sz="750"/>
            </a:lvl9pPr>
          </a:lstStyle>
          <a:p/>
        </p:txBody>
      </p:sp>
      <p:sp>
        <p:nvSpPr>
          <p:cNvPr id="77" name="Google Shape;77;p10"/>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algn="l">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8" name="Google Shape;78;p10"/>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algn="ctr">
              <a:lnSpc>
                <a:spcPct val="100000"/>
              </a:lnSpc>
              <a:spcBef>
                <a:spcPts val="0"/>
              </a:spcBef>
              <a:spcAft>
                <a:spcPts val="0"/>
              </a:spcAft>
              <a:buSzPts val="1400"/>
              <a:buNone/>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p:txBody>
      </p:sp>
      <p:sp>
        <p:nvSpPr>
          <p:cNvPr id="79" name="Google Shape;79;p10"/>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0" Type="http://schemas.openxmlformats.org/officeDocument/2006/relationships/slideLayout" Target="../slideLayouts/slideLayout10.xml"/><Relationship Id="rId13" Type="http://schemas.openxmlformats.org/officeDocument/2006/relationships/theme" Target="../theme/theme1.xml"/><Relationship Id="rId12" Type="http://schemas.openxmlformats.org/officeDocument/2006/relationships/slideLayout" Target="../slideLayouts/slideLayout12.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
        <p:nvSpPr>
          <p:cNvPr id="10" name="Google Shape;10;p1"/>
          <p:cNvSpPr txBox="1"/>
          <p:nvPr>
            <p:ph type="title"/>
          </p:nvPr>
        </p:nvSpPr>
        <p:spPr>
          <a:xfrm>
            <a:off x="628650" y="365126"/>
            <a:ext cx="7886700" cy="1325563"/>
          </a:xfrm>
          <a:prstGeom prst="rect">
            <a:avLst/>
          </a:prstGeom>
          <a:noFill/>
          <a:ln>
            <a:noFill/>
          </a:ln>
        </p:spPr>
        <p:txBody>
          <a:bodyPr anchorCtr="0" anchor="ctr" bIns="45700" lIns="91425" spcFirstLastPara="1" rIns="91425" wrap="square" tIns="45700">
            <a:noAutofit/>
          </a:bodyPr>
          <a:lstStyle>
            <a:lvl1pPr lvl="0" marR="0" rtl="0" algn="l">
              <a:lnSpc>
                <a:spcPct val="90000"/>
              </a:lnSpc>
              <a:spcBef>
                <a:spcPts val="0"/>
              </a:spcBef>
              <a:spcAft>
                <a:spcPts val="0"/>
              </a:spcAft>
              <a:buClr>
                <a:schemeClr val="dk1"/>
              </a:buClr>
              <a:buSzPts val="3300"/>
              <a:buFont typeface="Trebuchet MS"/>
              <a:buNone/>
              <a:defRPr b="0" i="0" sz="3300" u="none" cap="none" strike="noStrike">
                <a:solidFill>
                  <a:schemeClr val="dk1"/>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rgbClr val="000000"/>
                </a:solidFill>
                <a:latin typeface="Arial"/>
                <a:ea typeface="Arial"/>
                <a:cs typeface="Arial"/>
                <a:sym typeface="Arial"/>
              </a:defRPr>
            </a:lvl9pPr>
          </a:lstStyle>
          <a:p/>
        </p:txBody>
      </p:sp>
      <p:sp>
        <p:nvSpPr>
          <p:cNvPr id="11" name="Google Shape;11;p1"/>
          <p:cNvSpPr txBox="1"/>
          <p:nvPr>
            <p:ph idx="1" type="body"/>
          </p:nvPr>
        </p:nvSpPr>
        <p:spPr>
          <a:xfrm>
            <a:off x="628650" y="1825625"/>
            <a:ext cx="7886700" cy="4351338"/>
          </a:xfrm>
          <a:prstGeom prst="rect">
            <a:avLst/>
          </a:prstGeom>
          <a:noFill/>
          <a:ln>
            <a:noFill/>
          </a:ln>
        </p:spPr>
        <p:txBody>
          <a:bodyPr anchorCtr="0" anchor="t" bIns="45700" lIns="91425" spcFirstLastPara="1" rIns="91425" wrap="square" tIns="45700">
            <a:noAutofit/>
          </a:bodyPr>
          <a:lstStyle>
            <a:lvl1pPr indent="-361950" lvl="0" marL="457200" marR="0" rtl="0" algn="l">
              <a:lnSpc>
                <a:spcPct val="90000"/>
              </a:lnSpc>
              <a:spcBef>
                <a:spcPts val="750"/>
              </a:spcBef>
              <a:spcAft>
                <a:spcPts val="0"/>
              </a:spcAft>
              <a:buClr>
                <a:schemeClr val="dk1"/>
              </a:buClr>
              <a:buSzPts val="2100"/>
              <a:buFont typeface="Arial"/>
              <a:buChar char="•"/>
              <a:defRPr b="0" i="0" sz="2100" u="none" cap="none" strike="noStrike">
                <a:solidFill>
                  <a:schemeClr val="dk1"/>
                </a:solidFill>
                <a:latin typeface="Trebuchet MS"/>
                <a:ea typeface="Trebuchet MS"/>
                <a:cs typeface="Trebuchet MS"/>
                <a:sym typeface="Trebuchet MS"/>
              </a:defRPr>
            </a:lvl1pPr>
            <a:lvl2pPr indent="-342900" lvl="1" marL="914400" marR="0" rtl="0" algn="l">
              <a:lnSpc>
                <a:spcPct val="90000"/>
              </a:lnSpc>
              <a:spcBef>
                <a:spcPts val="375"/>
              </a:spcBef>
              <a:spcAft>
                <a:spcPts val="0"/>
              </a:spcAft>
              <a:buClr>
                <a:schemeClr val="dk1"/>
              </a:buClr>
              <a:buSzPts val="1800"/>
              <a:buFont typeface="Arial"/>
              <a:buChar char="•"/>
              <a:defRPr b="0" i="0" sz="1800" u="none" cap="none" strike="noStrike">
                <a:solidFill>
                  <a:schemeClr val="dk1"/>
                </a:solidFill>
                <a:latin typeface="Trebuchet MS"/>
                <a:ea typeface="Trebuchet MS"/>
                <a:cs typeface="Trebuchet MS"/>
                <a:sym typeface="Trebuchet MS"/>
              </a:defRPr>
            </a:lvl2pPr>
            <a:lvl3pPr indent="-323850" lvl="2" marL="1371600" marR="0" rtl="0" algn="l">
              <a:lnSpc>
                <a:spcPct val="90000"/>
              </a:lnSpc>
              <a:spcBef>
                <a:spcPts val="375"/>
              </a:spcBef>
              <a:spcAft>
                <a:spcPts val="0"/>
              </a:spcAft>
              <a:buClr>
                <a:schemeClr val="dk1"/>
              </a:buClr>
              <a:buSzPts val="1500"/>
              <a:buFont typeface="Arial"/>
              <a:buChar char="•"/>
              <a:defRPr b="0" i="0" sz="1500" u="none" cap="none" strike="noStrike">
                <a:solidFill>
                  <a:schemeClr val="dk1"/>
                </a:solidFill>
                <a:latin typeface="Trebuchet MS"/>
                <a:ea typeface="Trebuchet MS"/>
                <a:cs typeface="Trebuchet MS"/>
                <a:sym typeface="Trebuchet MS"/>
              </a:defRPr>
            </a:lvl3pPr>
            <a:lvl4pPr indent="-314325" lvl="3" marL="1828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rebuchet MS"/>
                <a:ea typeface="Trebuchet MS"/>
                <a:cs typeface="Trebuchet MS"/>
                <a:sym typeface="Trebuchet MS"/>
              </a:defRPr>
            </a:lvl4pPr>
            <a:lvl5pPr indent="-314325" lvl="4" marL="22860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rebuchet MS"/>
                <a:ea typeface="Trebuchet MS"/>
                <a:cs typeface="Trebuchet MS"/>
                <a:sym typeface="Trebuchet MS"/>
              </a:defRPr>
            </a:lvl5pPr>
            <a:lvl6pPr indent="-314325" lvl="5" marL="27432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rebuchet MS"/>
                <a:ea typeface="Trebuchet MS"/>
                <a:cs typeface="Trebuchet MS"/>
                <a:sym typeface="Trebuchet MS"/>
              </a:defRPr>
            </a:lvl6pPr>
            <a:lvl7pPr indent="-314325" lvl="6" marL="32004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rebuchet MS"/>
                <a:ea typeface="Trebuchet MS"/>
                <a:cs typeface="Trebuchet MS"/>
                <a:sym typeface="Trebuchet MS"/>
              </a:defRPr>
            </a:lvl7pPr>
            <a:lvl8pPr indent="-314325" lvl="7" marL="36576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rebuchet MS"/>
                <a:ea typeface="Trebuchet MS"/>
                <a:cs typeface="Trebuchet MS"/>
                <a:sym typeface="Trebuchet MS"/>
              </a:defRPr>
            </a:lvl8pPr>
            <a:lvl9pPr indent="-314325" lvl="8" marL="4114800" marR="0" rtl="0" algn="l">
              <a:lnSpc>
                <a:spcPct val="90000"/>
              </a:lnSpc>
              <a:spcBef>
                <a:spcPts val="375"/>
              </a:spcBef>
              <a:spcAft>
                <a:spcPts val="0"/>
              </a:spcAft>
              <a:buClr>
                <a:schemeClr val="dk1"/>
              </a:buClr>
              <a:buSzPts val="1350"/>
              <a:buFont typeface="Arial"/>
              <a:buChar char="•"/>
              <a:defRPr b="0" i="0" sz="1350" u="none" cap="none" strike="noStrike">
                <a:solidFill>
                  <a:schemeClr val="dk1"/>
                </a:solidFill>
                <a:latin typeface="Trebuchet MS"/>
                <a:ea typeface="Trebuchet MS"/>
                <a:cs typeface="Trebuchet MS"/>
                <a:sym typeface="Trebuchet MS"/>
              </a:defRPr>
            </a:lvl9pPr>
          </a:lstStyle>
          <a:p/>
        </p:txBody>
      </p:sp>
      <p:sp>
        <p:nvSpPr>
          <p:cNvPr id="12" name="Google Shape;12;p1"/>
          <p:cNvSpPr txBox="1"/>
          <p:nvPr>
            <p:ph idx="10" type="dt"/>
          </p:nvPr>
        </p:nvSpPr>
        <p:spPr>
          <a:xfrm>
            <a:off x="628650" y="6356351"/>
            <a:ext cx="2057400" cy="365125"/>
          </a:xfrm>
          <a:prstGeom prst="rect">
            <a:avLst/>
          </a:prstGeom>
          <a:noFill/>
          <a:ln>
            <a:noFill/>
          </a:ln>
        </p:spPr>
        <p:txBody>
          <a:bodyPr anchorCtr="0" anchor="ctr" bIns="45700" lIns="91425" spcFirstLastPara="1" rIns="91425" wrap="square" tIns="45700">
            <a:noAutofit/>
          </a:bodyPr>
          <a:lstStyle>
            <a:lvl1pPr lvl="0" marR="0" rtl="0" algn="l">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13" name="Google Shape;13;p1"/>
          <p:cNvSpPr txBox="1"/>
          <p:nvPr>
            <p:ph idx="11" type="ftr"/>
          </p:nvPr>
        </p:nvSpPr>
        <p:spPr>
          <a:xfrm>
            <a:off x="3028950" y="6356351"/>
            <a:ext cx="3086100" cy="365125"/>
          </a:xfrm>
          <a:prstGeom prst="rect">
            <a:avLst/>
          </a:prstGeom>
          <a:noFill/>
          <a:ln>
            <a:noFill/>
          </a:ln>
        </p:spPr>
        <p:txBody>
          <a:bodyPr anchorCtr="0" anchor="ctr" bIns="45700" lIns="91425" spcFirstLastPara="1" rIns="91425" wrap="square" tIns="45700">
            <a:noAutofit/>
          </a:bodyPr>
          <a:lstStyle>
            <a:lvl1pPr lvl="0" marR="0" rtl="0" algn="ctr">
              <a:lnSpc>
                <a:spcPct val="100000"/>
              </a:lnSpc>
              <a:spcBef>
                <a:spcPts val="0"/>
              </a:spcBef>
              <a:spcAft>
                <a:spcPts val="0"/>
              </a:spcAft>
              <a:buClr>
                <a:srgbClr val="000000"/>
              </a:buClr>
              <a:buSzPts val="1400"/>
              <a:buFont typeface="Arial"/>
              <a:buNone/>
              <a:defRPr b="0" i="0" sz="900" u="none" cap="none" strike="noStrike">
                <a:solidFill>
                  <a:srgbClr val="888888"/>
                </a:solidFill>
                <a:latin typeface="Trebuchet MS"/>
                <a:ea typeface="Trebuchet MS"/>
                <a:cs typeface="Trebuchet MS"/>
                <a:sym typeface="Trebuchet MS"/>
              </a:defRPr>
            </a:lvl1pPr>
            <a:lvl2pPr lvl="1"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2pPr>
            <a:lvl3pPr lvl="2"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3pPr>
            <a:lvl4pPr lvl="3"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4pPr>
            <a:lvl5pPr lvl="4"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5pPr>
            <a:lvl6pPr lvl="5"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6pPr>
            <a:lvl7pPr lvl="6"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7pPr>
            <a:lvl8pPr lvl="7"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8pPr>
            <a:lvl9pPr lvl="8" marR="0" rtl="0" algn="l">
              <a:lnSpc>
                <a:spcPct val="100000"/>
              </a:lnSpc>
              <a:spcBef>
                <a:spcPts val="0"/>
              </a:spcBef>
              <a:spcAft>
                <a:spcPts val="0"/>
              </a:spcAft>
              <a:buClr>
                <a:srgbClr val="000000"/>
              </a:buClr>
              <a:buSzPts val="1400"/>
              <a:buFont typeface="Arial"/>
              <a:buNone/>
              <a:defRPr b="0" i="0" sz="1800" u="none" cap="none" strike="noStrike">
                <a:solidFill>
                  <a:schemeClr val="dk1"/>
                </a:solidFill>
                <a:latin typeface="Trebuchet MS"/>
                <a:ea typeface="Trebuchet MS"/>
                <a:cs typeface="Trebuchet MS"/>
                <a:sym typeface="Trebuchet MS"/>
              </a:defRPr>
            </a:lvl9pPr>
          </a:lstStyle>
          <a:p/>
        </p:txBody>
      </p:sp>
      <p:sp>
        <p:nvSpPr>
          <p:cNvPr id="14" name="Google Shape;14;p1"/>
          <p:cNvSpPr txBox="1"/>
          <p:nvPr>
            <p:ph idx="12" type="sldNum"/>
          </p:nvPr>
        </p:nvSpPr>
        <p:spPr>
          <a:xfrm>
            <a:off x="6457950" y="6356351"/>
            <a:ext cx="2057400" cy="365125"/>
          </a:xfrm>
          <a:prstGeom prst="rect">
            <a:avLst/>
          </a:prstGeom>
          <a:noFill/>
          <a:ln>
            <a:noFill/>
          </a:ln>
        </p:spPr>
        <p:txBody>
          <a:bodyPr anchorCtr="0" anchor="ctr" bIns="45700" lIns="91425" spcFirstLastPara="1" rIns="91425" wrap="square" tIns="45700">
            <a:noAutofit/>
          </a:bodyPr>
          <a:lstStyle>
            <a:lvl1pPr indent="0" lvl="0"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1pPr>
            <a:lvl2pPr indent="0" lvl="1"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2pPr>
            <a:lvl3pPr indent="0" lvl="2"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3pPr>
            <a:lvl4pPr indent="0" lvl="3"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4pPr>
            <a:lvl5pPr indent="0" lvl="4"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5pPr>
            <a:lvl6pPr indent="0" lvl="5"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6pPr>
            <a:lvl7pPr indent="0" lvl="6"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7pPr>
            <a:lvl8pPr indent="0" lvl="7"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8pPr>
            <a:lvl9pPr indent="0" lvl="8" marL="0" marR="0" rtl="0" algn="r">
              <a:lnSpc>
                <a:spcPct val="100000"/>
              </a:lnSpc>
              <a:spcBef>
                <a:spcPts val="0"/>
              </a:spcBef>
              <a:spcAft>
                <a:spcPts val="0"/>
              </a:spcAft>
              <a:buClr>
                <a:srgbClr val="000000"/>
              </a:buClr>
              <a:buSzPts val="900"/>
              <a:buFont typeface="Arial"/>
              <a:buNone/>
              <a:defRPr b="0" i="0" sz="900" u="none" cap="none" strike="noStrike">
                <a:solidFill>
                  <a:srgbClr val="888888"/>
                </a:solidFill>
                <a:latin typeface="Trebuchet MS"/>
                <a:ea typeface="Trebuchet MS"/>
                <a:cs typeface="Trebuchet MS"/>
                <a:sym typeface="Trebuchet MS"/>
              </a:defRPr>
            </a:lvl9pPr>
          </a:lstStyle>
          <a:p>
            <a:pPr indent="0" lvl="0" marL="0" rtl="0" algn="r">
              <a:spcBef>
                <a:spcPts val="0"/>
              </a:spcBef>
              <a:spcAft>
                <a:spcPts val="0"/>
              </a:spcAft>
              <a:buNone/>
            </a:pPr>
            <a:fld id="{00000000-1234-1234-1234-123412341234}" type="slidenum">
              <a:rPr lang="en-US"/>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t4lent.eu/" TargetMode="Externa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0.xml"/><Relationship Id="rId3" Type="http://schemas.openxmlformats.org/officeDocument/2006/relationships/image" Target="../media/image3.png"/><Relationship Id="rId4" Type="http://schemas.openxmlformats.org/officeDocument/2006/relationships/image" Target="../media/image6.jp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1.xml"/><Relationship Id="rId3" Type="http://schemas.openxmlformats.org/officeDocument/2006/relationships/image" Target="../media/image3.png"/><Relationship Id="rId4" Type="http://schemas.openxmlformats.org/officeDocument/2006/relationships/image" Target="../media/image4.png"/><Relationship Id="rId5" Type="http://schemas.openxmlformats.org/officeDocument/2006/relationships/image" Target="../media/image6.jpg"/></Relationships>
</file>

<file path=ppt/slides/_rels/slide12.xml.rels><?xml version="1.0" encoding="UTF-8" standalone="yes"?><Relationships xmlns="http://schemas.openxmlformats.org/package/2006/relationships"><Relationship Id="rId10" Type="http://schemas.openxmlformats.org/officeDocument/2006/relationships/image" Target="../media/image14.jpg"/><Relationship Id="rId1" Type="http://schemas.openxmlformats.org/officeDocument/2006/relationships/slideLayout" Target="../slideLayouts/slideLayout1.xml"/><Relationship Id="rId2" Type="http://schemas.openxmlformats.org/officeDocument/2006/relationships/notesSlide" Target="../notesSlides/notesSlide12.xml"/><Relationship Id="rId3" Type="http://schemas.openxmlformats.org/officeDocument/2006/relationships/image" Target="../media/image3.png"/><Relationship Id="rId4" Type="http://schemas.openxmlformats.org/officeDocument/2006/relationships/image" Target="../media/image11.jpg"/><Relationship Id="rId9" Type="http://schemas.openxmlformats.org/officeDocument/2006/relationships/image" Target="../media/image12.jpg"/><Relationship Id="rId5" Type="http://schemas.openxmlformats.org/officeDocument/2006/relationships/image" Target="../media/image13.png"/><Relationship Id="rId6" Type="http://schemas.openxmlformats.org/officeDocument/2006/relationships/image" Target="../media/image7.png"/><Relationship Id="rId7" Type="http://schemas.openxmlformats.org/officeDocument/2006/relationships/image" Target="../media/image10.jpg"/><Relationship Id="rId8" Type="http://schemas.openxmlformats.org/officeDocument/2006/relationships/image" Target="../media/image8.png"/></Relationships>
</file>

<file path=ppt/slides/_rels/slide13.xml.rels><?xml version="1.0" encoding="UTF-8" standalone="yes"?><Relationships xmlns="http://schemas.openxmlformats.org/package/2006/relationships"><Relationship Id="rId11" Type="http://schemas.openxmlformats.org/officeDocument/2006/relationships/hyperlink" Target="https://pixabay.com/de/users/qimono-1962238/?utm_source=link-attribution&amp;utm_medium=referral&amp;utm_campaign=image&amp;utm_content=2635397" TargetMode="External"/><Relationship Id="rId10" Type="http://schemas.openxmlformats.org/officeDocument/2006/relationships/image" Target="../media/image14.jpg"/><Relationship Id="rId13" Type="http://schemas.openxmlformats.org/officeDocument/2006/relationships/hyperlink" Target="https://pixabay.com/de/users/Peggy_Marco-1553824/?utm_source=link-attribution&amp;utm_medium=referral&amp;utm_campaign=image&amp;utm_content=1013968" TargetMode="External"/><Relationship Id="rId12" Type="http://schemas.openxmlformats.org/officeDocument/2006/relationships/hyperlink" Target="https://pixabay.com/de/?utm_source=link-attribution&amp;utm_medium=referral&amp;utm_campaign=image&amp;utm_content=2635397" TargetMode="External"/><Relationship Id="rId1" Type="http://schemas.openxmlformats.org/officeDocument/2006/relationships/slideLayout" Target="../slideLayouts/slideLayout1.xml"/><Relationship Id="rId2" Type="http://schemas.openxmlformats.org/officeDocument/2006/relationships/notesSlide" Target="../notesSlides/notesSlide13.xml"/><Relationship Id="rId3" Type="http://schemas.openxmlformats.org/officeDocument/2006/relationships/image" Target="../media/image3.png"/><Relationship Id="rId4" Type="http://schemas.openxmlformats.org/officeDocument/2006/relationships/image" Target="../media/image11.jpg"/><Relationship Id="rId9" Type="http://schemas.openxmlformats.org/officeDocument/2006/relationships/image" Target="../media/image12.jpg"/><Relationship Id="rId14" Type="http://schemas.openxmlformats.org/officeDocument/2006/relationships/hyperlink" Target="https://pixabay.com/de/?utm_source=link-attribution&amp;utm_medium=referral&amp;utm_campaign=image&amp;utm_content=1013968" TargetMode="External"/><Relationship Id="rId5" Type="http://schemas.openxmlformats.org/officeDocument/2006/relationships/image" Target="../media/image13.png"/><Relationship Id="rId6" Type="http://schemas.openxmlformats.org/officeDocument/2006/relationships/image" Target="../media/image7.png"/><Relationship Id="rId7" Type="http://schemas.openxmlformats.org/officeDocument/2006/relationships/image" Target="../media/image10.jpg"/><Relationship Id="rId8" Type="http://schemas.openxmlformats.org/officeDocument/2006/relationships/image" Target="../media/image8.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 Id="rId3" Type="http://schemas.openxmlformats.org/officeDocument/2006/relationships/image" Target="../media/image3.png"/><Relationship Id="rId4" Type="http://schemas.openxmlformats.org/officeDocument/2006/relationships/hyperlink" Target="http://www.ihk-projekt.de/" TargetMode="External"/><Relationship Id="rId5" Type="http://schemas.openxmlformats.org/officeDocument/2006/relationships/image" Target="../media/image6.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3.png"/><Relationship Id="rId4" Type="http://schemas.openxmlformats.org/officeDocument/2006/relationships/image" Target="../media/image6.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4.xml"/><Relationship Id="rId3" Type="http://schemas.openxmlformats.org/officeDocument/2006/relationships/image" Target="../media/image3.png"/><Relationship Id="rId4"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 Id="rId3" Type="http://schemas.openxmlformats.org/officeDocument/2006/relationships/image" Target="../media/image3.png"/><Relationship Id="rId4" Type="http://schemas.openxmlformats.org/officeDocument/2006/relationships/image" Target="../media/image6.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 Id="rId3" Type="http://schemas.openxmlformats.org/officeDocument/2006/relationships/hyperlink" Target="https://www.sympa.com/insights/blog/6-basic-hr-metrics-for-measuring-employee-motivation/" TargetMode="External"/><Relationship Id="rId4" Type="http://schemas.openxmlformats.org/officeDocument/2006/relationships/image" Target="../media/image3.png"/><Relationship Id="rId5" Type="http://schemas.openxmlformats.org/officeDocument/2006/relationships/image" Target="../media/image6.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7.xml"/><Relationship Id="rId3" Type="http://schemas.openxmlformats.org/officeDocument/2006/relationships/image" Target="../media/image3.png"/><Relationship Id="rId4" Type="http://schemas.openxmlformats.org/officeDocument/2006/relationships/hyperlink" Target="https://yourbusiness.azcentral.com/evaluate-motivation-9669.html" TargetMode="External"/><Relationship Id="rId5" Type="http://schemas.openxmlformats.org/officeDocument/2006/relationships/image" Target="../media/image6.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8.xml"/><Relationship Id="rId3" Type="http://schemas.openxmlformats.org/officeDocument/2006/relationships/image" Target="../media/image3.png"/><Relationship Id="rId4" Type="http://schemas.openxmlformats.org/officeDocument/2006/relationships/hyperlink" Target="https://saylordotorg.github.io/text_organizational-behavior-v1.1/s10-designing-a-motivating-work-en.html" TargetMode="External"/><Relationship Id="rId5" Type="http://schemas.openxmlformats.org/officeDocument/2006/relationships/image" Target="../media/image6.jp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9.xml"/><Relationship Id="rId3" Type="http://schemas.openxmlformats.org/officeDocument/2006/relationships/image" Target="../media/image3.png"/><Relationship Id="rId4" Type="http://schemas.openxmlformats.org/officeDocument/2006/relationships/hyperlink" Target="https://saylordotorg.github.io/text_organizational-behavior-v1.1/s10-designing-a-motivating-work-en.html" TargetMode="External"/><Relationship Id="rId5"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4" name="Shape 104"/>
        <p:cNvGrpSpPr/>
        <p:nvPr/>
      </p:nvGrpSpPr>
      <p:grpSpPr>
        <a:xfrm>
          <a:off x="0" y="0"/>
          <a:ext cx="0" cy="0"/>
          <a:chOff x="0" y="0"/>
          <a:chExt cx="0" cy="0"/>
        </a:xfrm>
      </p:grpSpPr>
      <p:sp>
        <p:nvSpPr>
          <p:cNvPr id="105" name="Google Shape;105;p14"/>
          <p:cNvSpPr txBox="1"/>
          <p:nvPr>
            <p:ph type="ctrTitle"/>
          </p:nvPr>
        </p:nvSpPr>
        <p:spPr>
          <a:xfrm>
            <a:off x="421100" y="2889422"/>
            <a:ext cx="8520600" cy="860799"/>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Clr>
                <a:schemeClr val="dk1"/>
              </a:buClr>
              <a:buSzPts val="4600"/>
              <a:buFont typeface="Trebuchet MS"/>
              <a:buNone/>
            </a:pPr>
            <a:r>
              <a:rPr b="1" lang="en-US" sz="4600"/>
              <a:t>Talent 4.0 – </a:t>
            </a:r>
            <a:br>
              <a:rPr b="1" lang="en-US" sz="4600"/>
            </a:br>
            <a:r>
              <a:rPr b="1" lang="en-US" sz="4600"/>
              <a:t>Talent Management för SMEs</a:t>
            </a:r>
            <a:br>
              <a:rPr b="1" lang="en-US" sz="4600"/>
            </a:br>
            <a:r>
              <a:rPr b="1" lang="en-US" sz="4600"/>
              <a:t>Utbildnings-program</a:t>
            </a:r>
            <a:endParaRPr b="1" sz="4800"/>
          </a:p>
        </p:txBody>
      </p:sp>
      <p:sp>
        <p:nvSpPr>
          <p:cNvPr id="106" name="Google Shape;106;p14"/>
          <p:cNvSpPr txBox="1"/>
          <p:nvPr/>
        </p:nvSpPr>
        <p:spPr>
          <a:xfrm>
            <a:off x="3322040" y="4446165"/>
            <a:ext cx="2147582" cy="3693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rPr b="0" i="0" lang="en-US" sz="1800" u="sng" cap="none" strike="noStrike">
                <a:solidFill>
                  <a:schemeClr val="hlink"/>
                </a:solidFill>
                <a:latin typeface="Trebuchet MS"/>
                <a:ea typeface="Trebuchet MS"/>
                <a:cs typeface="Trebuchet MS"/>
                <a:sym typeface="Trebuchet MS"/>
                <a:hlinkClick r:id="rId3"/>
              </a:rPr>
              <a:t>https://t4lent.eu/</a:t>
            </a:r>
            <a:endParaRPr b="0" i="0" sz="1800" u="none" cap="none" strike="noStrike">
              <a:solidFill>
                <a:schemeClr val="dk1"/>
              </a:solidFill>
              <a:latin typeface="Trebuchet MS"/>
              <a:ea typeface="Trebuchet MS"/>
              <a:cs typeface="Trebuchet MS"/>
              <a:sym typeface="Trebuchet MS"/>
            </a:endParaRPr>
          </a:p>
        </p:txBody>
      </p:sp>
      <p:pic>
        <p:nvPicPr>
          <p:cNvPr descr="A close up of a logo  Description automatically generated" id="107" name="Google Shape;107;p14"/>
          <p:cNvPicPr preferRelativeResize="0"/>
          <p:nvPr/>
        </p:nvPicPr>
        <p:blipFill rotWithShape="1">
          <a:blip r:embed="rId4">
            <a:alphaModFix/>
          </a:blip>
          <a:srcRect b="0" l="0" r="0" t="0"/>
          <a:stretch/>
        </p:blipFill>
        <p:spPr>
          <a:xfrm>
            <a:off x="524425" y="6307332"/>
            <a:ext cx="1710047" cy="408041"/>
          </a:xfrm>
          <a:prstGeom prst="rect">
            <a:avLst/>
          </a:prstGeom>
          <a:noFill/>
          <a:ln>
            <a:noFill/>
          </a:ln>
        </p:spPr>
      </p:pic>
      <p:sp>
        <p:nvSpPr>
          <p:cNvPr id="108" name="Google Shape;108;p14"/>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92" name="Shape 192"/>
        <p:cNvGrpSpPr/>
        <p:nvPr/>
      </p:nvGrpSpPr>
      <p:grpSpPr>
        <a:xfrm>
          <a:off x="0" y="0"/>
          <a:ext cx="0" cy="0"/>
          <a:chOff x="0" y="0"/>
          <a:chExt cx="0" cy="0"/>
        </a:xfrm>
      </p:grpSpPr>
      <p:sp>
        <p:nvSpPr>
          <p:cNvPr id="193" name="Google Shape;193;p23"/>
          <p:cNvSpPr/>
          <p:nvPr>
            <p:ph type="ctrTitle"/>
          </p:nvPr>
        </p:nvSpPr>
        <p:spPr>
          <a:xfrm>
            <a:off x="311700" y="1642466"/>
            <a:ext cx="8520600" cy="528865"/>
          </a:xfrm>
          <a:prstGeom prst="roundRect">
            <a:avLst>
              <a:gd fmla="val 16667" name="adj"/>
            </a:avLst>
          </a:prstGeom>
          <a:solidFill>
            <a:srgbClr val="3087B9"/>
          </a:solidFill>
          <a:ln>
            <a:noFill/>
          </a:ln>
          <a:effectLst>
            <a:outerShdw blurRad="57150" rotWithShape="0" algn="ctr" dir="5400000" dist="19050">
              <a:srgbClr val="000000">
                <a:alpha val="61568"/>
              </a:srgbClr>
            </a:outerShdw>
          </a:effectLst>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2"/>
              </a:buClr>
              <a:buSzPts val="3060"/>
              <a:buFont typeface="Trebuchet MS"/>
              <a:buNone/>
            </a:pPr>
            <a:r>
              <a:rPr b="1" lang="en-US" sz="3060">
                <a:solidFill>
                  <a:schemeClr val="lt2"/>
                </a:solidFill>
                <a:latin typeface="Trebuchet MS"/>
                <a:ea typeface="Trebuchet MS"/>
                <a:cs typeface="Trebuchet MS"/>
                <a:sym typeface="Trebuchet MS"/>
              </a:rPr>
              <a:t>Övningar</a:t>
            </a:r>
            <a:endParaRPr b="1" sz="3060">
              <a:solidFill>
                <a:schemeClr val="lt2"/>
              </a:solidFill>
            </a:endParaRPr>
          </a:p>
        </p:txBody>
      </p:sp>
      <p:sp>
        <p:nvSpPr>
          <p:cNvPr id="194" name="Google Shape;194;p23"/>
          <p:cNvSpPr txBox="1"/>
          <p:nvPr>
            <p:ph idx="1" type="subTitle"/>
          </p:nvPr>
        </p:nvSpPr>
        <p:spPr>
          <a:xfrm>
            <a:off x="221016" y="2636414"/>
            <a:ext cx="8689628" cy="2759908"/>
          </a:xfrm>
          <a:prstGeom prst="rect">
            <a:avLst/>
          </a:prstGeom>
          <a:noFill/>
          <a:ln>
            <a:noFill/>
          </a:ln>
        </p:spPr>
        <p:txBody>
          <a:bodyPr anchorCtr="0" anchor="t" bIns="91425" lIns="91425" spcFirstLastPara="1" rIns="91425" wrap="square" tIns="91425">
            <a:noAutofit/>
          </a:bodyPr>
          <a:lstStyle/>
          <a:p>
            <a:pPr indent="-342900" lvl="0" marL="342900" rtl="0" algn="l">
              <a:lnSpc>
                <a:spcPct val="90000"/>
              </a:lnSpc>
              <a:spcBef>
                <a:spcPts val="750"/>
              </a:spcBef>
              <a:spcAft>
                <a:spcPts val="0"/>
              </a:spcAft>
              <a:buClr>
                <a:schemeClr val="dk1"/>
              </a:buClr>
              <a:buSzPts val="1800"/>
              <a:buAutoNum type="arabicPeriod"/>
            </a:pPr>
            <a:r>
              <a:rPr lang="en-US"/>
              <a:t>Hur skulle du se till att anställda är engagerade i de mål som ställts upp för dem?</a:t>
            </a:r>
            <a:endParaRPr/>
          </a:p>
          <a:p>
            <a:pPr indent="-342900" lvl="0" marL="342900" rtl="0" algn="l">
              <a:lnSpc>
                <a:spcPct val="90000"/>
              </a:lnSpc>
              <a:spcBef>
                <a:spcPts val="750"/>
              </a:spcBef>
              <a:spcAft>
                <a:spcPts val="0"/>
              </a:spcAft>
              <a:buClr>
                <a:schemeClr val="dk1"/>
              </a:buClr>
              <a:buSzPts val="1800"/>
              <a:buAutoNum type="arabicPeriod"/>
            </a:pPr>
            <a:r>
              <a:rPr lang="en-US"/>
              <a:t>Vilka är nackdelarna med att bara använda handledare som bedömare? Vilka är nackdelarna med att använda kamrater, underordnade och kunder som betyg?</a:t>
            </a:r>
            <a:endParaRPr/>
          </a:p>
          <a:p>
            <a:pPr indent="-342900" lvl="0" marL="342900" rtl="0" algn="l">
              <a:lnSpc>
                <a:spcPct val="90000"/>
              </a:lnSpc>
              <a:spcBef>
                <a:spcPts val="750"/>
              </a:spcBef>
              <a:spcAft>
                <a:spcPts val="0"/>
              </a:spcAft>
              <a:buClr>
                <a:schemeClr val="dk1"/>
              </a:buClr>
              <a:buSzPts val="1800"/>
              <a:buAutoNum type="arabicPeriod"/>
            </a:pPr>
            <a:r>
              <a:rPr lang="en-US"/>
              <a:t>Tror du att självbedömningar är giltiga? Varför skulle det vara till hjälp att lägga till självbedömningar i utvärderingsprocessen? Kan du tänka på några nackdelar med att använda dem?</a:t>
            </a:r>
            <a:endParaRPr/>
          </a:p>
          <a:p>
            <a:pPr indent="-228600" lvl="0" marL="342900" rtl="0" algn="l">
              <a:lnSpc>
                <a:spcPct val="90000"/>
              </a:lnSpc>
              <a:spcBef>
                <a:spcPts val="750"/>
              </a:spcBef>
              <a:spcAft>
                <a:spcPts val="0"/>
              </a:spcAft>
              <a:buClr>
                <a:schemeClr val="dk1"/>
              </a:buClr>
              <a:buSzPts val="1800"/>
              <a:buNone/>
            </a:pPr>
            <a:r>
              <a:t/>
            </a:r>
            <a:endParaRPr/>
          </a:p>
        </p:txBody>
      </p:sp>
      <p:pic>
        <p:nvPicPr>
          <p:cNvPr descr="A close up of a logo  Description automatically generated" id="195" name="Google Shape;195;p23"/>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196" name="Google Shape;196;p23"/>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pic>
        <p:nvPicPr>
          <p:cNvPr descr="Ein Bild, das Waage, Gerät, Tisch, Boot enthält.  Automatisch generierte Beschreibung" id="197" name="Google Shape;197;p23"/>
          <p:cNvPicPr preferRelativeResize="0"/>
          <p:nvPr/>
        </p:nvPicPr>
        <p:blipFill rotWithShape="1">
          <a:blip r:embed="rId4">
            <a:alphaModFix/>
          </a:blip>
          <a:srcRect b="0" l="0" r="0" t="0"/>
          <a:stretch/>
        </p:blipFill>
        <p:spPr>
          <a:xfrm>
            <a:off x="6137098" y="69552"/>
            <a:ext cx="2633656" cy="1462228"/>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01" name="Shape 201"/>
        <p:cNvGrpSpPr/>
        <p:nvPr/>
      </p:nvGrpSpPr>
      <p:grpSpPr>
        <a:xfrm>
          <a:off x="0" y="0"/>
          <a:ext cx="0" cy="0"/>
          <a:chOff x="0" y="0"/>
          <a:chExt cx="0" cy="0"/>
        </a:xfrm>
      </p:grpSpPr>
      <p:sp>
        <p:nvSpPr>
          <p:cNvPr id="202" name="Google Shape;202;p24"/>
          <p:cNvSpPr/>
          <p:nvPr>
            <p:ph type="ctrTitle"/>
          </p:nvPr>
        </p:nvSpPr>
        <p:spPr>
          <a:xfrm>
            <a:off x="311700" y="1642466"/>
            <a:ext cx="8520600" cy="528865"/>
          </a:xfrm>
          <a:prstGeom prst="roundRect">
            <a:avLst>
              <a:gd fmla="val 16667" name="adj"/>
            </a:avLst>
          </a:prstGeom>
          <a:solidFill>
            <a:srgbClr val="3087B9"/>
          </a:solidFill>
          <a:ln>
            <a:noFill/>
          </a:ln>
          <a:effectLst>
            <a:outerShdw blurRad="57150" rotWithShape="0" algn="ctr" dir="5400000" dist="19050">
              <a:srgbClr val="000000">
                <a:alpha val="61568"/>
              </a:srgbClr>
            </a:outerShdw>
          </a:effectLst>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2"/>
              </a:buClr>
              <a:buSzPts val="3060"/>
              <a:buFont typeface="Trebuchet MS"/>
              <a:buNone/>
            </a:pPr>
            <a:r>
              <a:rPr b="1" lang="en-US" sz="3060">
                <a:solidFill>
                  <a:schemeClr val="lt2"/>
                </a:solidFill>
                <a:latin typeface="Trebuchet MS"/>
                <a:ea typeface="Trebuchet MS"/>
                <a:cs typeface="Trebuchet MS"/>
                <a:sym typeface="Trebuchet MS"/>
              </a:rPr>
              <a:t>Sammanfattning / slutsats</a:t>
            </a:r>
            <a:endParaRPr/>
          </a:p>
        </p:txBody>
      </p:sp>
      <p:sp>
        <p:nvSpPr>
          <p:cNvPr id="203" name="Google Shape;203;p24"/>
          <p:cNvSpPr txBox="1"/>
          <p:nvPr>
            <p:ph idx="1" type="subTitle"/>
          </p:nvPr>
        </p:nvSpPr>
        <p:spPr>
          <a:xfrm>
            <a:off x="287167" y="2311460"/>
            <a:ext cx="8632244" cy="3142856"/>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750"/>
              </a:spcBef>
              <a:spcAft>
                <a:spcPts val="0"/>
              </a:spcAft>
              <a:buClr>
                <a:schemeClr val="dk1"/>
              </a:buClr>
              <a:buSzPts val="1800"/>
              <a:buNone/>
            </a:pPr>
            <a:r>
              <a:rPr lang="en-US"/>
              <a:t>Det är svårt att bygga ditt lilla företag om du inte kan mäta dina anställdas motivationsnivå. Att använda metoder för att mäta arbetstagarnas engagemang och energi kan göra jobbet att öka dessa faktorer lättare.</a:t>
            </a:r>
            <a:endParaRPr/>
          </a:p>
          <a:p>
            <a:pPr indent="0" lvl="0" marL="0" rtl="0" algn="l">
              <a:lnSpc>
                <a:spcPct val="90000"/>
              </a:lnSpc>
              <a:spcBef>
                <a:spcPts val="750"/>
              </a:spcBef>
              <a:spcAft>
                <a:spcPts val="0"/>
              </a:spcAft>
              <a:buClr>
                <a:schemeClr val="dk1"/>
              </a:buClr>
              <a:buSzPts val="1800"/>
              <a:buNone/>
            </a:pPr>
            <a:r>
              <a:t/>
            </a:r>
            <a:endParaRPr/>
          </a:p>
          <a:p>
            <a:pPr indent="0" lvl="0" marL="0" rtl="0" algn="l">
              <a:lnSpc>
                <a:spcPct val="90000"/>
              </a:lnSpc>
              <a:spcBef>
                <a:spcPts val="750"/>
              </a:spcBef>
              <a:spcAft>
                <a:spcPts val="0"/>
              </a:spcAft>
              <a:buClr>
                <a:schemeClr val="dk1"/>
              </a:buClr>
              <a:buSzPts val="1800"/>
              <a:buNone/>
            </a:pPr>
            <a:r>
              <a:rPr lang="en-US"/>
              <a:t>För att utvärdera motivation och ge insikt, lyssna på personalens input och bedöma konkreta indikatorer för att förbättra dina affärsmetoder. I dagens utmanande ekonomi är det viktigare än någonsin att ha en motiverad arbetskraft.</a:t>
            </a:r>
            <a:endParaRPr/>
          </a:p>
          <a:p>
            <a:pPr indent="0" lvl="0" marL="0" rtl="0" algn="l">
              <a:lnSpc>
                <a:spcPct val="90000"/>
              </a:lnSpc>
              <a:spcBef>
                <a:spcPts val="750"/>
              </a:spcBef>
              <a:spcAft>
                <a:spcPts val="0"/>
              </a:spcAft>
              <a:buClr>
                <a:schemeClr val="dk1"/>
              </a:buClr>
              <a:buSzPts val="1800"/>
              <a:buNone/>
            </a:pPr>
            <a:r>
              <a:t/>
            </a:r>
            <a:endParaRPr/>
          </a:p>
          <a:p>
            <a:pPr indent="0" lvl="0" marL="0" rtl="0" algn="l">
              <a:lnSpc>
                <a:spcPct val="90000"/>
              </a:lnSpc>
              <a:spcBef>
                <a:spcPts val="750"/>
              </a:spcBef>
              <a:spcAft>
                <a:spcPts val="0"/>
              </a:spcAft>
              <a:buClr>
                <a:schemeClr val="dk1"/>
              </a:buClr>
              <a:buSzPts val="1800"/>
              <a:buNone/>
            </a:pPr>
            <a:r>
              <a:rPr lang="en-US"/>
              <a:t>Företag, oavsett tillverkning eller tjänst, inser nu effekterna av motiverade anställda som tidigare betraktades som precis som en annan insats för produktion av varor och tjänster.</a:t>
            </a:r>
            <a:endParaRPr/>
          </a:p>
          <a:p>
            <a:pPr indent="0" lvl="0" marL="0" rtl="0" algn="l">
              <a:lnSpc>
                <a:spcPct val="90000"/>
              </a:lnSpc>
              <a:spcBef>
                <a:spcPts val="750"/>
              </a:spcBef>
              <a:spcAft>
                <a:spcPts val="0"/>
              </a:spcAft>
              <a:buClr>
                <a:schemeClr val="dk1"/>
              </a:buClr>
              <a:buSzPts val="1800"/>
              <a:buNone/>
            </a:pPr>
            <a:r>
              <a:t/>
            </a:r>
            <a:endParaRPr/>
          </a:p>
        </p:txBody>
      </p:sp>
      <p:pic>
        <p:nvPicPr>
          <p:cNvPr descr="A close up of a logo  Description automatically generated" id="204" name="Google Shape;204;p24"/>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205" name="Google Shape;205;p24"/>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pic>
        <p:nvPicPr>
          <p:cNvPr id="206" name="Google Shape;206;p24"/>
          <p:cNvPicPr preferRelativeResize="0"/>
          <p:nvPr/>
        </p:nvPicPr>
        <p:blipFill rotWithShape="1">
          <a:blip r:embed="rId4">
            <a:alphaModFix/>
          </a:blip>
          <a:srcRect b="0" l="0" r="0" t="0"/>
          <a:stretch/>
        </p:blipFill>
        <p:spPr>
          <a:xfrm>
            <a:off x="3800238" y="119551"/>
            <a:ext cx="1262379" cy="1262379"/>
          </a:xfrm>
          <a:prstGeom prst="rect">
            <a:avLst/>
          </a:prstGeom>
          <a:noFill/>
          <a:ln>
            <a:noFill/>
          </a:ln>
        </p:spPr>
      </p:pic>
      <p:pic>
        <p:nvPicPr>
          <p:cNvPr descr="Ein Bild, das Waage, Gerät, Tisch, Boot enthält.  Automatisch generierte Beschreibung" id="207" name="Google Shape;207;p24"/>
          <p:cNvPicPr preferRelativeResize="0"/>
          <p:nvPr/>
        </p:nvPicPr>
        <p:blipFill rotWithShape="1">
          <a:blip r:embed="rId5">
            <a:alphaModFix/>
          </a:blip>
          <a:srcRect b="0" l="0" r="0" t="0"/>
          <a:stretch/>
        </p:blipFill>
        <p:spPr>
          <a:xfrm>
            <a:off x="6765405" y="256127"/>
            <a:ext cx="2066895" cy="1147557"/>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11" name="Shape 211"/>
        <p:cNvGrpSpPr/>
        <p:nvPr/>
      </p:nvGrpSpPr>
      <p:grpSpPr>
        <a:xfrm>
          <a:off x="0" y="0"/>
          <a:ext cx="0" cy="0"/>
          <a:chOff x="0" y="0"/>
          <a:chExt cx="0" cy="0"/>
        </a:xfrm>
      </p:grpSpPr>
      <p:sp>
        <p:nvSpPr>
          <p:cNvPr id="212" name="Google Shape;212;p25"/>
          <p:cNvSpPr txBox="1"/>
          <p:nvPr>
            <p:ph type="ctrTitle"/>
          </p:nvPr>
        </p:nvSpPr>
        <p:spPr>
          <a:xfrm>
            <a:off x="1094874" y="1954545"/>
            <a:ext cx="6858000" cy="1932407"/>
          </a:xfrm>
          <a:prstGeom prst="rect">
            <a:avLst/>
          </a:prstGeom>
          <a:noFill/>
          <a:ln>
            <a:noFill/>
          </a:ln>
        </p:spPr>
        <p:txBody>
          <a:bodyPr anchorCtr="0" anchor="b" bIns="45700" lIns="91425" spcFirstLastPara="1" rIns="91425" wrap="square" tIns="45700">
            <a:noAutofit/>
          </a:bodyPr>
          <a:lstStyle/>
          <a:p>
            <a:pPr indent="0" lvl="0" marL="0" rtl="0" algn="ctr">
              <a:lnSpc>
                <a:spcPct val="90000"/>
              </a:lnSpc>
              <a:spcBef>
                <a:spcPts val="0"/>
              </a:spcBef>
              <a:spcAft>
                <a:spcPts val="0"/>
              </a:spcAft>
              <a:buClr>
                <a:schemeClr val="dk1"/>
              </a:buClr>
              <a:buSzPts val="4320"/>
              <a:buFont typeface="Trebuchet MS"/>
              <a:buNone/>
            </a:pPr>
            <a:r>
              <a:rPr b="1" lang="en-US" sz="4320"/>
              <a:t>Tack för att du tittade!</a:t>
            </a:r>
            <a:br>
              <a:rPr b="1" i="1" lang="en-US" sz="4320">
                <a:solidFill>
                  <a:schemeClr val="accent4"/>
                </a:solidFill>
              </a:rPr>
            </a:br>
            <a:endParaRPr sz="4050"/>
          </a:p>
        </p:txBody>
      </p:sp>
      <p:pic>
        <p:nvPicPr>
          <p:cNvPr descr="A close up of a logo  Description automatically generated" id="213" name="Google Shape;213;p25"/>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pic>
        <p:nvPicPr>
          <p:cNvPr id="214" name="Google Shape;214;p25"/>
          <p:cNvPicPr preferRelativeResize="0"/>
          <p:nvPr/>
        </p:nvPicPr>
        <p:blipFill rotWithShape="1">
          <a:blip r:embed="rId4">
            <a:alphaModFix/>
          </a:blip>
          <a:srcRect b="0" l="0" r="0" t="0"/>
          <a:stretch/>
        </p:blipFill>
        <p:spPr>
          <a:xfrm>
            <a:off x="311700" y="5859710"/>
            <a:ext cx="1439863" cy="398463"/>
          </a:xfrm>
          <a:prstGeom prst="rect">
            <a:avLst/>
          </a:prstGeom>
          <a:noFill/>
          <a:ln>
            <a:noFill/>
          </a:ln>
        </p:spPr>
      </p:pic>
      <p:pic>
        <p:nvPicPr>
          <p:cNvPr id="215" name="Google Shape;215;p25"/>
          <p:cNvPicPr preferRelativeResize="0"/>
          <p:nvPr/>
        </p:nvPicPr>
        <p:blipFill rotWithShape="1">
          <a:blip r:embed="rId5">
            <a:alphaModFix/>
          </a:blip>
          <a:srcRect b="0" l="0" r="0" t="0"/>
          <a:stretch/>
        </p:blipFill>
        <p:spPr>
          <a:xfrm>
            <a:off x="1794425" y="5859710"/>
            <a:ext cx="792163" cy="404813"/>
          </a:xfrm>
          <a:prstGeom prst="rect">
            <a:avLst/>
          </a:prstGeom>
          <a:noFill/>
          <a:ln>
            <a:noFill/>
          </a:ln>
        </p:spPr>
      </p:pic>
      <p:pic>
        <p:nvPicPr>
          <p:cNvPr id="216" name="Google Shape;216;p25"/>
          <p:cNvPicPr preferRelativeResize="0"/>
          <p:nvPr/>
        </p:nvPicPr>
        <p:blipFill rotWithShape="1">
          <a:blip r:embed="rId6">
            <a:alphaModFix/>
          </a:blip>
          <a:srcRect b="0" l="0" r="0" t="0"/>
          <a:stretch/>
        </p:blipFill>
        <p:spPr>
          <a:xfrm>
            <a:off x="2697713" y="5859710"/>
            <a:ext cx="822325" cy="361950"/>
          </a:xfrm>
          <a:prstGeom prst="rect">
            <a:avLst/>
          </a:prstGeom>
          <a:noFill/>
          <a:ln>
            <a:noFill/>
          </a:ln>
        </p:spPr>
      </p:pic>
      <p:pic>
        <p:nvPicPr>
          <p:cNvPr id="217" name="Google Shape;217;p25"/>
          <p:cNvPicPr preferRelativeResize="0"/>
          <p:nvPr/>
        </p:nvPicPr>
        <p:blipFill rotWithShape="1">
          <a:blip r:embed="rId7">
            <a:alphaModFix/>
          </a:blip>
          <a:srcRect b="0" l="0" r="0" t="0"/>
          <a:stretch/>
        </p:blipFill>
        <p:spPr>
          <a:xfrm>
            <a:off x="3572425" y="5859710"/>
            <a:ext cx="1390650" cy="323850"/>
          </a:xfrm>
          <a:prstGeom prst="rect">
            <a:avLst/>
          </a:prstGeom>
          <a:noFill/>
          <a:ln>
            <a:noFill/>
          </a:ln>
        </p:spPr>
      </p:pic>
      <p:pic>
        <p:nvPicPr>
          <p:cNvPr id="218" name="Google Shape;218;p25"/>
          <p:cNvPicPr preferRelativeResize="0"/>
          <p:nvPr/>
        </p:nvPicPr>
        <p:blipFill rotWithShape="1">
          <a:blip r:embed="rId8">
            <a:alphaModFix/>
          </a:blip>
          <a:srcRect b="0" l="0" r="0" t="0"/>
          <a:stretch/>
        </p:blipFill>
        <p:spPr>
          <a:xfrm>
            <a:off x="5029750" y="5859710"/>
            <a:ext cx="752475" cy="333375"/>
          </a:xfrm>
          <a:prstGeom prst="rect">
            <a:avLst/>
          </a:prstGeom>
          <a:noFill/>
          <a:ln>
            <a:noFill/>
          </a:ln>
        </p:spPr>
      </p:pic>
      <p:pic>
        <p:nvPicPr>
          <p:cNvPr id="219" name="Google Shape;219;p25"/>
          <p:cNvPicPr preferRelativeResize="0"/>
          <p:nvPr/>
        </p:nvPicPr>
        <p:blipFill rotWithShape="1">
          <a:blip r:embed="rId9">
            <a:alphaModFix/>
          </a:blip>
          <a:srcRect b="0" l="0" r="0" t="0"/>
          <a:stretch/>
        </p:blipFill>
        <p:spPr>
          <a:xfrm>
            <a:off x="5858425" y="5859710"/>
            <a:ext cx="342900" cy="306388"/>
          </a:xfrm>
          <a:prstGeom prst="rect">
            <a:avLst/>
          </a:prstGeom>
          <a:noFill/>
          <a:ln>
            <a:noFill/>
          </a:ln>
        </p:spPr>
      </p:pic>
      <p:pic>
        <p:nvPicPr>
          <p:cNvPr id="220" name="Google Shape;220;p25"/>
          <p:cNvPicPr preferRelativeResize="0"/>
          <p:nvPr/>
        </p:nvPicPr>
        <p:blipFill rotWithShape="1">
          <a:blip r:embed="rId10">
            <a:alphaModFix/>
          </a:blip>
          <a:srcRect b="0" l="0" r="0" t="0"/>
          <a:stretch/>
        </p:blipFill>
        <p:spPr>
          <a:xfrm>
            <a:off x="6291813" y="5859710"/>
            <a:ext cx="525462" cy="369888"/>
          </a:xfrm>
          <a:prstGeom prst="rect">
            <a:avLst/>
          </a:prstGeom>
          <a:noFill/>
          <a:ln>
            <a:noFill/>
          </a:ln>
        </p:spPr>
      </p:pic>
      <p:sp>
        <p:nvSpPr>
          <p:cNvPr id="221" name="Google Shape;221;p25"/>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25" name="Shape 225"/>
        <p:cNvGrpSpPr/>
        <p:nvPr/>
      </p:nvGrpSpPr>
      <p:grpSpPr>
        <a:xfrm>
          <a:off x="0" y="0"/>
          <a:ext cx="0" cy="0"/>
          <a:chOff x="0" y="0"/>
          <a:chExt cx="0" cy="0"/>
        </a:xfrm>
      </p:grpSpPr>
      <p:pic>
        <p:nvPicPr>
          <p:cNvPr descr="A close up of a logo  Description automatically generated" id="226" name="Google Shape;226;p26"/>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pic>
        <p:nvPicPr>
          <p:cNvPr id="227" name="Google Shape;227;p26"/>
          <p:cNvPicPr preferRelativeResize="0"/>
          <p:nvPr/>
        </p:nvPicPr>
        <p:blipFill rotWithShape="1">
          <a:blip r:embed="rId4">
            <a:alphaModFix/>
          </a:blip>
          <a:srcRect b="0" l="0" r="0" t="0"/>
          <a:stretch/>
        </p:blipFill>
        <p:spPr>
          <a:xfrm>
            <a:off x="311700" y="5859710"/>
            <a:ext cx="1439863" cy="398463"/>
          </a:xfrm>
          <a:prstGeom prst="rect">
            <a:avLst/>
          </a:prstGeom>
          <a:noFill/>
          <a:ln>
            <a:noFill/>
          </a:ln>
        </p:spPr>
      </p:pic>
      <p:pic>
        <p:nvPicPr>
          <p:cNvPr id="228" name="Google Shape;228;p26"/>
          <p:cNvPicPr preferRelativeResize="0"/>
          <p:nvPr/>
        </p:nvPicPr>
        <p:blipFill rotWithShape="1">
          <a:blip r:embed="rId5">
            <a:alphaModFix/>
          </a:blip>
          <a:srcRect b="0" l="0" r="0" t="0"/>
          <a:stretch/>
        </p:blipFill>
        <p:spPr>
          <a:xfrm>
            <a:off x="1794425" y="5859710"/>
            <a:ext cx="792163" cy="404813"/>
          </a:xfrm>
          <a:prstGeom prst="rect">
            <a:avLst/>
          </a:prstGeom>
          <a:noFill/>
          <a:ln>
            <a:noFill/>
          </a:ln>
        </p:spPr>
      </p:pic>
      <p:pic>
        <p:nvPicPr>
          <p:cNvPr id="229" name="Google Shape;229;p26"/>
          <p:cNvPicPr preferRelativeResize="0"/>
          <p:nvPr/>
        </p:nvPicPr>
        <p:blipFill rotWithShape="1">
          <a:blip r:embed="rId6">
            <a:alphaModFix/>
          </a:blip>
          <a:srcRect b="0" l="0" r="0" t="0"/>
          <a:stretch/>
        </p:blipFill>
        <p:spPr>
          <a:xfrm>
            <a:off x="2697713" y="5859710"/>
            <a:ext cx="822325" cy="361950"/>
          </a:xfrm>
          <a:prstGeom prst="rect">
            <a:avLst/>
          </a:prstGeom>
          <a:noFill/>
          <a:ln>
            <a:noFill/>
          </a:ln>
        </p:spPr>
      </p:pic>
      <p:pic>
        <p:nvPicPr>
          <p:cNvPr id="230" name="Google Shape;230;p26"/>
          <p:cNvPicPr preferRelativeResize="0"/>
          <p:nvPr/>
        </p:nvPicPr>
        <p:blipFill rotWithShape="1">
          <a:blip r:embed="rId7">
            <a:alphaModFix/>
          </a:blip>
          <a:srcRect b="0" l="0" r="0" t="0"/>
          <a:stretch/>
        </p:blipFill>
        <p:spPr>
          <a:xfrm>
            <a:off x="3572425" y="5859710"/>
            <a:ext cx="1390650" cy="323850"/>
          </a:xfrm>
          <a:prstGeom prst="rect">
            <a:avLst/>
          </a:prstGeom>
          <a:noFill/>
          <a:ln>
            <a:noFill/>
          </a:ln>
        </p:spPr>
      </p:pic>
      <p:pic>
        <p:nvPicPr>
          <p:cNvPr id="231" name="Google Shape;231;p26"/>
          <p:cNvPicPr preferRelativeResize="0"/>
          <p:nvPr/>
        </p:nvPicPr>
        <p:blipFill rotWithShape="1">
          <a:blip r:embed="rId8">
            <a:alphaModFix/>
          </a:blip>
          <a:srcRect b="0" l="0" r="0" t="0"/>
          <a:stretch/>
        </p:blipFill>
        <p:spPr>
          <a:xfrm>
            <a:off x="5029750" y="5859710"/>
            <a:ext cx="752475" cy="333375"/>
          </a:xfrm>
          <a:prstGeom prst="rect">
            <a:avLst/>
          </a:prstGeom>
          <a:noFill/>
          <a:ln>
            <a:noFill/>
          </a:ln>
        </p:spPr>
      </p:pic>
      <p:pic>
        <p:nvPicPr>
          <p:cNvPr id="232" name="Google Shape;232;p26"/>
          <p:cNvPicPr preferRelativeResize="0"/>
          <p:nvPr/>
        </p:nvPicPr>
        <p:blipFill rotWithShape="1">
          <a:blip r:embed="rId9">
            <a:alphaModFix/>
          </a:blip>
          <a:srcRect b="0" l="0" r="0" t="0"/>
          <a:stretch/>
        </p:blipFill>
        <p:spPr>
          <a:xfrm>
            <a:off x="5858425" y="5859710"/>
            <a:ext cx="342900" cy="306388"/>
          </a:xfrm>
          <a:prstGeom prst="rect">
            <a:avLst/>
          </a:prstGeom>
          <a:noFill/>
          <a:ln>
            <a:noFill/>
          </a:ln>
        </p:spPr>
      </p:pic>
      <p:pic>
        <p:nvPicPr>
          <p:cNvPr id="233" name="Google Shape;233;p26"/>
          <p:cNvPicPr preferRelativeResize="0"/>
          <p:nvPr/>
        </p:nvPicPr>
        <p:blipFill rotWithShape="1">
          <a:blip r:embed="rId10">
            <a:alphaModFix/>
          </a:blip>
          <a:srcRect b="0" l="0" r="0" t="0"/>
          <a:stretch/>
        </p:blipFill>
        <p:spPr>
          <a:xfrm>
            <a:off x="6291813" y="5859710"/>
            <a:ext cx="525462" cy="369888"/>
          </a:xfrm>
          <a:prstGeom prst="rect">
            <a:avLst/>
          </a:prstGeom>
          <a:noFill/>
          <a:ln>
            <a:noFill/>
          </a:ln>
        </p:spPr>
      </p:pic>
      <p:sp>
        <p:nvSpPr>
          <p:cNvPr id="234" name="Google Shape;234;p26"/>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sp>
        <p:nvSpPr>
          <p:cNvPr id="235" name="Google Shape;235;p26"/>
          <p:cNvSpPr/>
          <p:nvPr/>
        </p:nvSpPr>
        <p:spPr>
          <a:xfrm>
            <a:off x="659469" y="2686027"/>
            <a:ext cx="4859022" cy="738664"/>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191B26"/>
                </a:solidFill>
                <a:latin typeface="Open Sans"/>
                <a:ea typeface="Open Sans"/>
                <a:cs typeface="Open Sans"/>
                <a:sym typeface="Open Sans"/>
              </a:rPr>
              <a:t>Bilder:</a:t>
            </a:r>
            <a:br>
              <a:rPr b="0" i="0" lang="en-US" sz="1400" u="none" cap="none" strike="noStrike">
                <a:solidFill>
                  <a:srgbClr val="191B26"/>
                </a:solidFill>
                <a:latin typeface="Open Sans"/>
                <a:ea typeface="Open Sans"/>
                <a:cs typeface="Open Sans"/>
                <a:sym typeface="Open Sans"/>
              </a:rPr>
            </a:br>
            <a:r>
              <a:rPr b="0" i="0" lang="en-US" sz="1400" u="none" cap="none" strike="noStrike">
                <a:solidFill>
                  <a:srgbClr val="191B26"/>
                </a:solidFill>
                <a:latin typeface="Open Sans"/>
                <a:ea typeface="Open Sans"/>
                <a:cs typeface="Open Sans"/>
                <a:sym typeface="Open Sans"/>
              </a:rPr>
              <a:t>1. Bild von </a:t>
            </a:r>
            <a:r>
              <a:rPr b="0" i="0" lang="en-US" sz="1400" u="sng" cap="none" strike="noStrike">
                <a:solidFill>
                  <a:schemeClr val="hlink"/>
                </a:solidFill>
                <a:latin typeface="Open Sans"/>
                <a:ea typeface="Open Sans"/>
                <a:cs typeface="Open Sans"/>
                <a:sym typeface="Open Sans"/>
                <a:hlinkClick r:id="rId11"/>
              </a:rPr>
              <a:t>Arek Socha</a:t>
            </a:r>
            <a:r>
              <a:rPr b="0" i="0" lang="en-US" sz="1400" u="none" cap="none" strike="noStrike">
                <a:solidFill>
                  <a:srgbClr val="191B26"/>
                </a:solidFill>
                <a:latin typeface="Open Sans"/>
                <a:ea typeface="Open Sans"/>
                <a:cs typeface="Open Sans"/>
                <a:sym typeface="Open Sans"/>
              </a:rPr>
              <a:t> auf </a:t>
            </a:r>
            <a:r>
              <a:rPr b="0" i="0" lang="en-US" sz="1400" u="sng" cap="none" strike="noStrike">
                <a:solidFill>
                  <a:schemeClr val="hlink"/>
                </a:solidFill>
                <a:latin typeface="Open Sans"/>
                <a:ea typeface="Open Sans"/>
                <a:cs typeface="Open Sans"/>
                <a:sym typeface="Open Sans"/>
                <a:hlinkClick r:id="rId12"/>
              </a:rPr>
              <a:t>Pixabay</a:t>
            </a:r>
            <a:r>
              <a:rPr b="0" i="0" lang="en-US" sz="1400" u="none" cap="none" strike="noStrike">
                <a:solidFill>
                  <a:srgbClr val="191B26"/>
                </a:solidFill>
                <a:latin typeface="Open Sans"/>
                <a:ea typeface="Open Sans"/>
                <a:cs typeface="Open Sans"/>
                <a:sym typeface="Open Sans"/>
              </a:rPr>
              <a:t> </a:t>
            </a:r>
            <a:br>
              <a:rPr b="0" i="0" lang="en-US" sz="1400" u="none" cap="none" strike="noStrike">
                <a:solidFill>
                  <a:srgbClr val="191B26"/>
                </a:solidFill>
                <a:latin typeface="Open Sans"/>
                <a:ea typeface="Open Sans"/>
                <a:cs typeface="Open Sans"/>
                <a:sym typeface="Open Sans"/>
              </a:rPr>
            </a:br>
            <a:r>
              <a:rPr b="0" i="0" lang="en-US" sz="1400" u="none" cap="none" strike="noStrike">
                <a:solidFill>
                  <a:srgbClr val="191B26"/>
                </a:solidFill>
                <a:latin typeface="Open Sans"/>
                <a:ea typeface="Open Sans"/>
                <a:cs typeface="Open Sans"/>
                <a:sym typeface="Open Sans"/>
              </a:rPr>
              <a:t>2</a:t>
            </a:r>
            <a:r>
              <a:rPr b="0" i="0" lang="en-US" sz="1400" u="none" cap="none" strike="noStrike">
                <a:solidFill>
                  <a:srgbClr val="000000"/>
                </a:solidFill>
                <a:latin typeface="Arial"/>
                <a:ea typeface="Arial"/>
                <a:cs typeface="Arial"/>
                <a:sym typeface="Arial"/>
              </a:rPr>
              <a:t> Bild von </a:t>
            </a:r>
            <a:r>
              <a:rPr b="0" i="0" lang="en-US" sz="1400" u="sng" cap="none" strike="noStrike">
                <a:solidFill>
                  <a:schemeClr val="hlink"/>
                </a:solidFill>
                <a:latin typeface="Arial"/>
                <a:ea typeface="Arial"/>
                <a:cs typeface="Arial"/>
                <a:sym typeface="Arial"/>
                <a:hlinkClick r:id="rId13"/>
              </a:rPr>
              <a:t>Peggy und Marco Lachmann-Anke</a:t>
            </a:r>
            <a:r>
              <a:rPr b="0" i="0" lang="en-US" sz="1400" u="none" cap="none" strike="noStrike">
                <a:solidFill>
                  <a:srgbClr val="000000"/>
                </a:solidFill>
                <a:latin typeface="Arial"/>
                <a:ea typeface="Arial"/>
                <a:cs typeface="Arial"/>
                <a:sym typeface="Arial"/>
              </a:rPr>
              <a:t> auf </a:t>
            </a:r>
            <a:r>
              <a:rPr b="0" i="0" lang="en-US" sz="1400" u="sng" cap="none" strike="noStrike">
                <a:solidFill>
                  <a:schemeClr val="hlink"/>
                </a:solidFill>
                <a:latin typeface="Arial"/>
                <a:ea typeface="Arial"/>
                <a:cs typeface="Arial"/>
                <a:sym typeface="Arial"/>
                <a:hlinkClick r:id="rId14"/>
              </a:rPr>
              <a:t>Pixabay</a:t>
            </a:r>
            <a:r>
              <a:rPr b="0" i="0" lang="en-US"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236" name="Google Shape;236;p26"/>
          <p:cNvSpPr txBox="1"/>
          <p:nvPr/>
        </p:nvSpPr>
        <p:spPr>
          <a:xfrm>
            <a:off x="524425" y="1916170"/>
            <a:ext cx="1901550" cy="30777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Källor:</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2" name="Shape 112"/>
        <p:cNvGrpSpPr/>
        <p:nvPr/>
      </p:nvGrpSpPr>
      <p:grpSpPr>
        <a:xfrm>
          <a:off x="0" y="0"/>
          <a:ext cx="0" cy="0"/>
          <a:chOff x="0" y="0"/>
          <a:chExt cx="0" cy="0"/>
        </a:xfrm>
      </p:grpSpPr>
      <p:sp>
        <p:nvSpPr>
          <p:cNvPr id="113" name="Google Shape;113;p15"/>
          <p:cNvSpPr txBox="1"/>
          <p:nvPr>
            <p:ph type="ctrTitle"/>
          </p:nvPr>
        </p:nvSpPr>
        <p:spPr>
          <a:xfrm>
            <a:off x="196483" y="2494097"/>
            <a:ext cx="8803933" cy="860799"/>
          </a:xfrm>
          <a:prstGeom prst="rect">
            <a:avLst/>
          </a:prstGeom>
          <a:noFill/>
          <a:ln>
            <a:noFill/>
          </a:ln>
        </p:spPr>
        <p:txBody>
          <a:bodyPr anchorCtr="0" anchor="b" bIns="91425" lIns="91425" spcFirstLastPara="1" rIns="91425" wrap="square" tIns="91425">
            <a:noAutofit/>
          </a:bodyPr>
          <a:lstStyle/>
          <a:p>
            <a:pPr indent="0" lvl="0" marL="0" rtl="0" algn="ctr">
              <a:lnSpc>
                <a:spcPct val="90000"/>
              </a:lnSpc>
              <a:spcBef>
                <a:spcPts val="0"/>
              </a:spcBef>
              <a:spcAft>
                <a:spcPts val="0"/>
              </a:spcAft>
              <a:buClr>
                <a:schemeClr val="dk1"/>
              </a:buClr>
              <a:buSzPts val="4500"/>
              <a:buFont typeface="Trebuchet MS"/>
              <a:buNone/>
            </a:pPr>
            <a:br>
              <a:rPr b="1" lang="en-US"/>
            </a:br>
            <a:r>
              <a:rPr b="1" lang="en-US" sz="3600"/>
              <a:t>M4: Hur man motiverar sina anställda</a:t>
            </a:r>
            <a:br>
              <a:rPr b="1" lang="en-US"/>
            </a:br>
            <a:r>
              <a:rPr b="1" lang="en-US" sz="2400"/>
              <a:t>Enhet 2: Hur man mäter anställdas motivation</a:t>
            </a:r>
            <a:endParaRPr b="1" sz="2400"/>
          </a:p>
        </p:txBody>
      </p:sp>
      <p:pic>
        <p:nvPicPr>
          <p:cNvPr descr="A close up of a logo  Description automatically generated" id="114" name="Google Shape;114;p15"/>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115" name="Google Shape;115;p15"/>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sp>
        <p:nvSpPr>
          <p:cNvPr id="116" name="Google Shape;116;p15"/>
          <p:cNvSpPr txBox="1"/>
          <p:nvPr>
            <p:ph idx="1" type="subTitle"/>
          </p:nvPr>
        </p:nvSpPr>
        <p:spPr>
          <a:xfrm>
            <a:off x="192900" y="3928168"/>
            <a:ext cx="8520600" cy="1153785"/>
          </a:xfrm>
          <a:prstGeom prst="rect">
            <a:avLst/>
          </a:prstGeom>
          <a:noFill/>
          <a:ln>
            <a:noFill/>
          </a:ln>
        </p:spPr>
        <p:txBody>
          <a:bodyPr anchorCtr="0" anchor="t" bIns="91425" lIns="91425" spcFirstLastPara="1" rIns="91425" wrap="square" tIns="91425">
            <a:noAutofit/>
          </a:bodyPr>
          <a:lstStyle/>
          <a:p>
            <a:pPr indent="0" lvl="0" marL="0" rtl="0" algn="ctr">
              <a:lnSpc>
                <a:spcPct val="90000"/>
              </a:lnSpc>
              <a:spcBef>
                <a:spcPts val="0"/>
              </a:spcBef>
              <a:spcAft>
                <a:spcPts val="0"/>
              </a:spcAft>
              <a:buClr>
                <a:schemeClr val="dk1"/>
              </a:buClr>
              <a:buSzPts val="2400"/>
              <a:buNone/>
            </a:pPr>
            <a:r>
              <a:rPr b="1" lang="en-US" sz="2400"/>
              <a:t>Förberedd av IHK-Projektgesellschaft</a:t>
            </a:r>
            <a:br>
              <a:rPr b="1" lang="en-US" sz="2400"/>
            </a:br>
            <a:r>
              <a:rPr b="1" lang="en-US" sz="2400" u="sng">
                <a:solidFill>
                  <a:schemeClr val="hlink"/>
                </a:solidFill>
                <a:hlinkClick r:id="rId4"/>
              </a:rPr>
              <a:t>www.ihk-projekt.de</a:t>
            </a:r>
            <a:r>
              <a:rPr b="1" lang="en-US" sz="2400"/>
              <a:t> </a:t>
            </a:r>
            <a:endParaRPr b="1" sz="2400"/>
          </a:p>
          <a:p>
            <a:pPr indent="0" lvl="0" marL="0" rtl="0" algn="ctr">
              <a:lnSpc>
                <a:spcPct val="90000"/>
              </a:lnSpc>
              <a:spcBef>
                <a:spcPts val="0"/>
              </a:spcBef>
              <a:spcAft>
                <a:spcPts val="0"/>
              </a:spcAft>
              <a:buClr>
                <a:schemeClr val="dk1"/>
              </a:buClr>
              <a:buSzPts val="1800"/>
              <a:buNone/>
            </a:pPr>
            <a:r>
              <a:rPr b="1" lang="en-US" sz="2400"/>
              <a:t>Tyskland</a:t>
            </a:r>
            <a:br>
              <a:rPr b="1" lang="en-US" sz="2400"/>
            </a:br>
            <a:endParaRPr/>
          </a:p>
        </p:txBody>
      </p:sp>
      <p:pic>
        <p:nvPicPr>
          <p:cNvPr descr="Ein Bild, das Waage, Gerät, Tisch, Boot enthält.  Automatisch generierte Beschreibung" id="117" name="Google Shape;117;p15"/>
          <p:cNvPicPr preferRelativeResize="0"/>
          <p:nvPr/>
        </p:nvPicPr>
        <p:blipFill rotWithShape="1">
          <a:blip r:embed="rId5">
            <a:alphaModFix/>
          </a:blip>
          <a:srcRect b="0" l="0" r="0" t="0"/>
          <a:stretch/>
        </p:blipFill>
        <p:spPr>
          <a:xfrm>
            <a:off x="6013939" y="213579"/>
            <a:ext cx="2866292" cy="1591389"/>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1" name="Shape 121"/>
        <p:cNvGrpSpPr/>
        <p:nvPr/>
      </p:nvGrpSpPr>
      <p:grpSpPr>
        <a:xfrm>
          <a:off x="0" y="0"/>
          <a:ext cx="0" cy="0"/>
          <a:chOff x="0" y="0"/>
          <a:chExt cx="0" cy="0"/>
        </a:xfrm>
      </p:grpSpPr>
      <p:sp>
        <p:nvSpPr>
          <p:cNvPr id="122" name="Google Shape;122;p16"/>
          <p:cNvSpPr/>
          <p:nvPr>
            <p:ph type="ctrTitle"/>
          </p:nvPr>
        </p:nvSpPr>
        <p:spPr>
          <a:xfrm>
            <a:off x="311700" y="1642466"/>
            <a:ext cx="8520600" cy="528865"/>
          </a:xfrm>
          <a:prstGeom prst="roundRect">
            <a:avLst>
              <a:gd fmla="val 16667" name="adj"/>
            </a:avLst>
          </a:prstGeom>
          <a:solidFill>
            <a:srgbClr val="3086B8"/>
          </a:solidFill>
          <a:ln>
            <a:noFill/>
          </a:ln>
          <a:effectLst>
            <a:outerShdw blurRad="57150" rotWithShape="0" algn="ctr" dir="5400000" dist="19050">
              <a:srgbClr val="000000">
                <a:alpha val="61568"/>
              </a:srgbClr>
            </a:outerShdw>
          </a:effectLst>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2"/>
              </a:buClr>
              <a:buSzPts val="3060"/>
              <a:buFont typeface="Trebuchet MS"/>
              <a:buNone/>
            </a:pPr>
            <a:r>
              <a:rPr b="1" lang="en-US" sz="3060">
                <a:solidFill>
                  <a:schemeClr val="lt2"/>
                </a:solidFill>
                <a:latin typeface="Trebuchet MS"/>
                <a:ea typeface="Trebuchet MS"/>
                <a:cs typeface="Trebuchet MS"/>
                <a:sym typeface="Trebuchet MS"/>
              </a:rPr>
              <a:t>Lärandemål</a:t>
            </a:r>
            <a:endParaRPr/>
          </a:p>
        </p:txBody>
      </p:sp>
      <p:sp>
        <p:nvSpPr>
          <p:cNvPr id="123" name="Google Shape;123;p16"/>
          <p:cNvSpPr txBox="1"/>
          <p:nvPr>
            <p:ph idx="1" type="subTitle"/>
          </p:nvPr>
        </p:nvSpPr>
        <p:spPr>
          <a:xfrm>
            <a:off x="295658" y="2406187"/>
            <a:ext cx="8726502" cy="2711245"/>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750"/>
              </a:spcBef>
              <a:spcAft>
                <a:spcPts val="0"/>
              </a:spcAft>
              <a:buClr>
                <a:schemeClr val="dk1"/>
              </a:buClr>
              <a:buSzPts val="2000"/>
              <a:buNone/>
            </a:pPr>
            <a:r>
              <a:rPr lang="en-US" sz="2000"/>
              <a:t>Denna modul syftar till att vägleda och hjälpa eleverna att förstå:</a:t>
            </a:r>
            <a:endParaRPr sz="2000"/>
          </a:p>
          <a:p>
            <a:pPr indent="-342900" lvl="1" marL="685800" rtl="0" algn="l">
              <a:lnSpc>
                <a:spcPct val="150000"/>
              </a:lnSpc>
              <a:spcBef>
                <a:spcPts val="375"/>
              </a:spcBef>
              <a:spcAft>
                <a:spcPts val="0"/>
              </a:spcAft>
              <a:buClr>
                <a:schemeClr val="dk1"/>
              </a:buClr>
              <a:buSzPts val="2000"/>
              <a:buFont typeface="Trebuchet MS"/>
              <a:buAutoNum type="arabicPeriod"/>
            </a:pPr>
            <a:r>
              <a:rPr lang="en-US" sz="2000"/>
              <a:t>Checklistor för att mäta anställdas motivation</a:t>
            </a:r>
            <a:endParaRPr sz="2000"/>
          </a:p>
          <a:p>
            <a:pPr indent="-342900" lvl="1" marL="685800" rtl="0" algn="l">
              <a:lnSpc>
                <a:spcPct val="150000"/>
              </a:lnSpc>
              <a:spcBef>
                <a:spcPts val="375"/>
              </a:spcBef>
              <a:spcAft>
                <a:spcPts val="0"/>
              </a:spcAft>
              <a:buClr>
                <a:schemeClr val="dk1"/>
              </a:buClr>
              <a:buSzPts val="1500"/>
              <a:buFont typeface="Trebuchet MS"/>
              <a:buAutoNum type="arabicPeriod"/>
            </a:pPr>
            <a:r>
              <a:rPr lang="en-US" sz="2000"/>
              <a:t>Indikatorer för att mäta anställdas motivation</a:t>
            </a:r>
            <a:endParaRPr/>
          </a:p>
          <a:p>
            <a:pPr indent="-342900" lvl="1" marL="685800" rtl="0" algn="l">
              <a:lnSpc>
                <a:spcPct val="150000"/>
              </a:lnSpc>
              <a:spcBef>
                <a:spcPts val="375"/>
              </a:spcBef>
              <a:spcAft>
                <a:spcPts val="0"/>
              </a:spcAft>
              <a:buClr>
                <a:schemeClr val="dk1"/>
              </a:buClr>
              <a:buSzPts val="1500"/>
              <a:buFont typeface="Trebuchet MS"/>
              <a:buAutoNum type="arabicPeriod"/>
            </a:pPr>
            <a:r>
              <a:rPr lang="en-US" sz="2000"/>
              <a:t>Hur mäter jag anställdas motivation?</a:t>
            </a:r>
            <a:endParaRPr/>
          </a:p>
          <a:p>
            <a:pPr indent="-342900" lvl="1" marL="685800" rtl="0" algn="l">
              <a:lnSpc>
                <a:spcPct val="150000"/>
              </a:lnSpc>
              <a:spcBef>
                <a:spcPts val="375"/>
              </a:spcBef>
              <a:spcAft>
                <a:spcPts val="0"/>
              </a:spcAft>
              <a:buClr>
                <a:schemeClr val="dk1"/>
              </a:buClr>
              <a:buSzPts val="1500"/>
              <a:buFont typeface="Trebuchet MS"/>
              <a:buAutoNum type="arabicPeriod"/>
            </a:pPr>
            <a:r>
              <a:rPr lang="en-US" sz="2000"/>
              <a:t>Motivera anställda genom prestationsbedömningar</a:t>
            </a:r>
            <a:endParaRPr/>
          </a:p>
        </p:txBody>
      </p:sp>
      <p:pic>
        <p:nvPicPr>
          <p:cNvPr descr="A close up of a logo  Description automatically generated" id="124" name="Google Shape;124;p16"/>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125" name="Google Shape;125;p16"/>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pic>
        <p:nvPicPr>
          <p:cNvPr descr="Ein Bild, das Waage, Gerät, Tisch, Boot enthält.  Automatisch generierte Beschreibung" id="126" name="Google Shape;126;p16"/>
          <p:cNvPicPr preferRelativeResize="0"/>
          <p:nvPr/>
        </p:nvPicPr>
        <p:blipFill rotWithShape="1">
          <a:blip r:embed="rId4">
            <a:alphaModFix/>
          </a:blip>
          <a:srcRect b="0" l="0" r="0" t="0"/>
          <a:stretch/>
        </p:blipFill>
        <p:spPr>
          <a:xfrm>
            <a:off x="6435969" y="222371"/>
            <a:ext cx="2312377" cy="1283851"/>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0" name="Shape 130"/>
        <p:cNvGrpSpPr/>
        <p:nvPr/>
      </p:nvGrpSpPr>
      <p:grpSpPr>
        <a:xfrm>
          <a:off x="0" y="0"/>
          <a:ext cx="0" cy="0"/>
          <a:chOff x="0" y="0"/>
          <a:chExt cx="0" cy="0"/>
        </a:xfrm>
      </p:grpSpPr>
      <p:sp>
        <p:nvSpPr>
          <p:cNvPr id="131" name="Google Shape;131;p17"/>
          <p:cNvSpPr/>
          <p:nvPr>
            <p:ph type="ctrTitle"/>
          </p:nvPr>
        </p:nvSpPr>
        <p:spPr>
          <a:xfrm>
            <a:off x="311700" y="1642466"/>
            <a:ext cx="8520600" cy="528865"/>
          </a:xfrm>
          <a:prstGeom prst="roundRect">
            <a:avLst>
              <a:gd fmla="val 16667" name="adj"/>
            </a:avLst>
          </a:prstGeom>
          <a:solidFill>
            <a:srgbClr val="3086B8"/>
          </a:solidFill>
          <a:ln>
            <a:noFill/>
          </a:ln>
          <a:effectLst>
            <a:outerShdw blurRad="57150" rotWithShape="0" algn="ctr" dir="5400000" dist="19050">
              <a:srgbClr val="000000">
                <a:alpha val="61568"/>
              </a:srgbClr>
            </a:outerShdw>
          </a:effectLst>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2"/>
              </a:buClr>
              <a:buSzPts val="3060"/>
              <a:buFont typeface="Trebuchet MS"/>
              <a:buNone/>
            </a:pPr>
            <a:r>
              <a:rPr b="1" lang="en-US" sz="3060">
                <a:solidFill>
                  <a:schemeClr val="lt2"/>
                </a:solidFill>
                <a:latin typeface="Trebuchet MS"/>
                <a:ea typeface="Trebuchet MS"/>
                <a:cs typeface="Trebuchet MS"/>
                <a:sym typeface="Trebuchet MS"/>
              </a:rPr>
              <a:t>Introduktion</a:t>
            </a:r>
            <a:endParaRPr b="1" sz="3060">
              <a:solidFill>
                <a:schemeClr val="lt2"/>
              </a:solidFill>
            </a:endParaRPr>
          </a:p>
        </p:txBody>
      </p:sp>
      <p:sp>
        <p:nvSpPr>
          <p:cNvPr id="132" name="Google Shape;132;p17"/>
          <p:cNvSpPr txBox="1"/>
          <p:nvPr>
            <p:ph idx="1" type="subTitle"/>
          </p:nvPr>
        </p:nvSpPr>
        <p:spPr>
          <a:xfrm>
            <a:off x="311700" y="2171331"/>
            <a:ext cx="8520600" cy="2358931"/>
          </a:xfrm>
          <a:prstGeom prst="rect">
            <a:avLst/>
          </a:prstGeom>
          <a:noFill/>
          <a:ln>
            <a:noFill/>
          </a:ln>
        </p:spPr>
        <p:txBody>
          <a:bodyPr anchorCtr="0" anchor="t" bIns="91425" lIns="91425" spcFirstLastPara="1" rIns="91425" wrap="square" tIns="91425">
            <a:noAutofit/>
          </a:bodyPr>
          <a:lstStyle/>
          <a:p>
            <a:pPr indent="0" lvl="0" marL="0" rtl="0" algn="just">
              <a:lnSpc>
                <a:spcPct val="150000"/>
              </a:lnSpc>
              <a:spcBef>
                <a:spcPts val="750"/>
              </a:spcBef>
              <a:spcAft>
                <a:spcPts val="0"/>
              </a:spcAft>
              <a:buClr>
                <a:schemeClr val="dk1"/>
              </a:buClr>
              <a:buSzPts val="1800"/>
              <a:buNone/>
            </a:pPr>
            <a:r>
              <a:rPr lang="en-US"/>
              <a:t>Ett av de viktigaste målen för varje företag är att ha anställda som är “högpresterande” och motiverade att arbeta hela tiden. Att uppnå detta är ofta besvärligt på grund av arbetarnas dynamiska och komplexa beteende.</a:t>
            </a:r>
            <a:endParaRPr/>
          </a:p>
          <a:p>
            <a:pPr indent="0" lvl="0" marL="0" rtl="0" algn="just">
              <a:lnSpc>
                <a:spcPct val="150000"/>
              </a:lnSpc>
              <a:spcBef>
                <a:spcPts val="750"/>
              </a:spcBef>
              <a:spcAft>
                <a:spcPts val="0"/>
              </a:spcAft>
              <a:buClr>
                <a:schemeClr val="dk1"/>
              </a:buClr>
              <a:buSzPts val="1800"/>
              <a:buNone/>
            </a:pPr>
            <a:r>
              <a:rPr lang="en-US"/>
              <a:t>Anställdas motivation kommer från att ha en känsla av syfte, samt tillräckligt med stöd och säkerhet för att det dagliga arbetet ska kännas meningsfullt.</a:t>
            </a:r>
            <a:endParaRPr/>
          </a:p>
          <a:p>
            <a:pPr indent="0" lvl="0" marL="0" rtl="0" algn="just">
              <a:lnSpc>
                <a:spcPct val="150000"/>
              </a:lnSpc>
              <a:spcBef>
                <a:spcPts val="750"/>
              </a:spcBef>
              <a:spcAft>
                <a:spcPts val="0"/>
              </a:spcAft>
              <a:buClr>
                <a:schemeClr val="dk1"/>
              </a:buClr>
              <a:buSzPts val="1800"/>
              <a:buNone/>
            </a:pPr>
            <a:r>
              <a:rPr lang="en-US"/>
              <a:t>Ibland kan det vara svårt att utvärdera hur motiverat ditt folk är, särskilt om ledare inte har veckovis eller till och med dagvis kontakt med alla sina underordnade.</a:t>
            </a:r>
            <a:endParaRPr/>
          </a:p>
        </p:txBody>
      </p:sp>
      <p:pic>
        <p:nvPicPr>
          <p:cNvPr descr="A close up of a logo  Description automatically generated" id="133" name="Google Shape;133;p17"/>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134" name="Google Shape;134;p17"/>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pic>
        <p:nvPicPr>
          <p:cNvPr descr="Ein Bild, das Waage, Gerät, Tisch, Boot enthält.  Automatisch generierte Beschreibung" id="135" name="Google Shape;135;p17"/>
          <p:cNvPicPr preferRelativeResize="0"/>
          <p:nvPr/>
        </p:nvPicPr>
        <p:blipFill rotWithShape="1">
          <a:blip r:embed="rId4">
            <a:alphaModFix/>
          </a:blip>
          <a:srcRect b="0" l="0" r="0" t="0"/>
          <a:stretch/>
        </p:blipFill>
        <p:spPr>
          <a:xfrm>
            <a:off x="6128238" y="105508"/>
            <a:ext cx="2620107" cy="145470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9" name="Shape 139"/>
        <p:cNvGrpSpPr/>
        <p:nvPr/>
      </p:nvGrpSpPr>
      <p:grpSpPr>
        <a:xfrm>
          <a:off x="0" y="0"/>
          <a:ext cx="0" cy="0"/>
          <a:chOff x="0" y="0"/>
          <a:chExt cx="0" cy="0"/>
        </a:xfrm>
      </p:grpSpPr>
      <p:sp>
        <p:nvSpPr>
          <p:cNvPr id="140" name="Google Shape;140;p18"/>
          <p:cNvSpPr/>
          <p:nvPr>
            <p:ph type="ctrTitle"/>
          </p:nvPr>
        </p:nvSpPr>
        <p:spPr>
          <a:xfrm>
            <a:off x="311700" y="1642466"/>
            <a:ext cx="8520600" cy="528865"/>
          </a:xfrm>
          <a:prstGeom prst="roundRect">
            <a:avLst>
              <a:gd fmla="val 16667" name="adj"/>
            </a:avLst>
          </a:prstGeom>
          <a:solidFill>
            <a:srgbClr val="3086B8"/>
          </a:solidFill>
          <a:ln>
            <a:noFill/>
          </a:ln>
          <a:effectLst>
            <a:outerShdw blurRad="57150" rotWithShape="0" algn="ctr" dir="5400000" dist="19050">
              <a:srgbClr val="000000">
                <a:alpha val="61568"/>
              </a:srgbClr>
            </a:outerShdw>
          </a:effectLst>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3240"/>
              <a:buFont typeface="Trebuchet MS"/>
              <a:buNone/>
            </a:pPr>
            <a:r>
              <a:rPr lang="en-US" sz="3240">
                <a:solidFill>
                  <a:schemeClr val="lt1"/>
                </a:solidFill>
                <a:latin typeface="Trebuchet MS"/>
                <a:ea typeface="Trebuchet MS"/>
                <a:cs typeface="Trebuchet MS"/>
                <a:sym typeface="Trebuchet MS"/>
              </a:rPr>
              <a:t>Checklista för att mäta anställdas motivation</a:t>
            </a:r>
            <a:endParaRPr b="1" sz="3060">
              <a:solidFill>
                <a:schemeClr val="lt2"/>
              </a:solidFill>
            </a:endParaRPr>
          </a:p>
        </p:txBody>
      </p:sp>
      <p:pic>
        <p:nvPicPr>
          <p:cNvPr descr="A close up of a logo  Description automatically generated" id="141" name="Google Shape;141;p18"/>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142" name="Google Shape;142;p18"/>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sp>
        <p:nvSpPr>
          <p:cNvPr id="143" name="Google Shape;143;p18"/>
          <p:cNvSpPr/>
          <p:nvPr/>
        </p:nvSpPr>
        <p:spPr>
          <a:xfrm>
            <a:off x="240629" y="4477509"/>
            <a:ext cx="8438150" cy="1161655"/>
          </a:xfrm>
          <a:prstGeom prst="rect">
            <a:avLst/>
          </a:prstGeom>
          <a:noFill/>
          <a:ln>
            <a:noFill/>
          </a:ln>
        </p:spPr>
        <p:txBody>
          <a:bodyPr anchorCtr="0" anchor="t" bIns="45700" lIns="91425" spcFirstLastPara="1" rIns="91425" wrap="square" tIns="45700">
            <a:noAutofit/>
          </a:bodyPr>
          <a:lstStyle/>
          <a:p>
            <a:pPr indent="0" lvl="0" marL="0" marR="0" rtl="0" algn="just">
              <a:lnSpc>
                <a:spcPct val="100000"/>
              </a:lnSpc>
              <a:spcBef>
                <a:spcPts val="0"/>
              </a:spcBef>
              <a:spcAft>
                <a:spcPts val="0"/>
              </a:spcAft>
              <a:buClr>
                <a:srgbClr val="000000"/>
              </a:buClr>
              <a:buSzPts val="1800"/>
              <a:buFont typeface="Arial"/>
              <a:buNone/>
            </a:pPr>
            <a:r>
              <a:rPr b="0" i="0" lang="en-US" sz="1800" u="none" cap="none" strike="noStrike">
                <a:solidFill>
                  <a:schemeClr val="dk1"/>
                </a:solidFill>
                <a:latin typeface="Trebuchet MS"/>
                <a:ea typeface="Trebuchet MS"/>
                <a:cs typeface="Trebuchet MS"/>
                <a:sym typeface="Trebuchet MS"/>
              </a:rPr>
              <a:t>Att använda metoder för att mäta arbetstagarnas engagemang och energi kan göra jobbet att öka dessa faktorer lättare. För att utvärdera motivation och ge insikt, lyssna på personalens input och bedöm konkreta indikatorer för att förbättra dina affärsmetoder.</a:t>
            </a:r>
            <a:endParaRPr b="0" i="0" sz="1800" u="none" cap="none" strike="noStrike">
              <a:solidFill>
                <a:srgbClr val="000000"/>
              </a:solidFill>
              <a:latin typeface="Arial"/>
              <a:ea typeface="Arial"/>
              <a:cs typeface="Arial"/>
              <a:sym typeface="Arial"/>
            </a:endParaRPr>
          </a:p>
        </p:txBody>
      </p:sp>
      <p:sp>
        <p:nvSpPr>
          <p:cNvPr id="144" name="Google Shape;144;p18"/>
          <p:cNvSpPr txBox="1"/>
          <p:nvPr/>
        </p:nvSpPr>
        <p:spPr>
          <a:xfrm>
            <a:off x="524425" y="4876800"/>
            <a:ext cx="5740349" cy="307777"/>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400"/>
              <a:buFont typeface="Arial"/>
              <a:buNone/>
            </a:pPr>
            <a:r>
              <a:rPr b="0" i="0" lang="en-US"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
        <p:nvSpPr>
          <p:cNvPr id="145" name="Google Shape;145;p18"/>
          <p:cNvSpPr txBox="1"/>
          <p:nvPr/>
        </p:nvSpPr>
        <p:spPr>
          <a:xfrm>
            <a:off x="314515" y="2448623"/>
            <a:ext cx="8364264" cy="1881541"/>
          </a:xfrm>
          <a:prstGeom prst="rect">
            <a:avLst/>
          </a:prstGeom>
          <a:solidFill>
            <a:srgbClr val="F2F2F2"/>
          </a:solidFill>
          <a:ln>
            <a:noFill/>
          </a:ln>
        </p:spPr>
        <p:txBody>
          <a:bodyPr anchorCtr="0" anchor="t" bIns="45700" lIns="91425" spcFirstLastPara="1" rIns="91425" wrap="square" tIns="45700">
            <a:noAutofit/>
          </a:bodyPr>
          <a:lstStyle/>
          <a:p>
            <a:pPr indent="-285750" lvl="0" marL="285750" marR="0" rtl="0" algn="l">
              <a:lnSpc>
                <a:spcPct val="90000"/>
              </a:lnSpc>
              <a:spcBef>
                <a:spcPts val="0"/>
              </a:spcBef>
              <a:spcAft>
                <a:spcPts val="0"/>
              </a:spcAft>
              <a:buClr>
                <a:schemeClr val="dk1"/>
              </a:buClr>
              <a:buSzPts val="1600"/>
              <a:buFont typeface="Noto Sans Symbols"/>
              <a:buChar char="✔"/>
            </a:pPr>
            <a:r>
              <a:rPr b="0" i="0" lang="en-US" sz="1400" u="none" cap="none" strike="noStrike">
                <a:solidFill>
                  <a:srgbClr val="000000"/>
                </a:solidFill>
                <a:latin typeface="Arial"/>
                <a:ea typeface="Arial"/>
                <a:cs typeface="Arial"/>
                <a:sym typeface="Arial"/>
              </a:rPr>
              <a:t>Genomför exitintervjuer om de verkliga anledningarna till att anställda lämnar din organisation.</a:t>
            </a:r>
            <a:endParaRPr b="0" i="0" sz="1400" u="none" cap="none" strike="noStrike">
              <a:solidFill>
                <a:srgbClr val="000000"/>
              </a:solidFill>
              <a:latin typeface="Arial"/>
              <a:ea typeface="Arial"/>
              <a:cs typeface="Arial"/>
              <a:sym typeface="Arial"/>
            </a:endParaRPr>
          </a:p>
          <a:p>
            <a:pPr indent="-285750" lvl="0" marL="285750" marR="0" rtl="0" algn="l">
              <a:lnSpc>
                <a:spcPct val="90000"/>
              </a:lnSpc>
              <a:spcBef>
                <a:spcPts val="0"/>
              </a:spcBef>
              <a:spcAft>
                <a:spcPts val="0"/>
              </a:spcAft>
              <a:buClr>
                <a:schemeClr val="dk1"/>
              </a:buClr>
              <a:buSzPts val="1400"/>
              <a:buFont typeface="Noto Sans Symbols"/>
              <a:buChar char="✔"/>
            </a:pPr>
            <a:r>
              <a:rPr b="0" i="0" lang="en-US" sz="1400" u="none" cap="none" strike="noStrike">
                <a:solidFill>
                  <a:srgbClr val="000000"/>
                </a:solidFill>
                <a:latin typeface="Arial"/>
                <a:ea typeface="Arial"/>
                <a:cs typeface="Arial"/>
                <a:sym typeface="Arial"/>
              </a:rPr>
              <a:t>Fråga anställda som har varit i ditt företag längre än fem år varför de är kvar.</a:t>
            </a:r>
            <a:endParaRPr/>
          </a:p>
          <a:p>
            <a:pPr indent="-285750" lvl="0" marL="285750" marR="0" rtl="0" algn="l">
              <a:lnSpc>
                <a:spcPct val="90000"/>
              </a:lnSpc>
              <a:spcBef>
                <a:spcPts val="0"/>
              </a:spcBef>
              <a:spcAft>
                <a:spcPts val="0"/>
              </a:spcAft>
              <a:buClr>
                <a:schemeClr val="dk1"/>
              </a:buClr>
              <a:buSzPts val="1400"/>
              <a:buFont typeface="Noto Sans Symbols"/>
              <a:buChar char="✔"/>
            </a:pPr>
            <a:r>
              <a:rPr b="0" i="0" lang="en-US" sz="1400" u="none" cap="none" strike="noStrike">
                <a:solidFill>
                  <a:srgbClr val="000000"/>
                </a:solidFill>
                <a:latin typeface="Arial"/>
                <a:ea typeface="Arial"/>
                <a:cs typeface="Arial"/>
                <a:sym typeface="Arial"/>
              </a:rPr>
              <a:t>Fråga nya anställda vad som lockade dem till ditt företag.</a:t>
            </a:r>
            <a:endParaRPr/>
          </a:p>
          <a:p>
            <a:pPr indent="-285750" lvl="0" marL="285750" marR="0" rtl="0" algn="l">
              <a:lnSpc>
                <a:spcPct val="90000"/>
              </a:lnSpc>
              <a:spcBef>
                <a:spcPts val="0"/>
              </a:spcBef>
              <a:spcAft>
                <a:spcPts val="0"/>
              </a:spcAft>
              <a:buClr>
                <a:schemeClr val="dk1"/>
              </a:buClr>
              <a:buSzPts val="1400"/>
              <a:buFont typeface="Noto Sans Symbols"/>
              <a:buChar char="✔"/>
            </a:pPr>
            <a:r>
              <a:rPr b="0" i="0" lang="en-US" sz="1400" u="none" cap="none" strike="noStrike">
                <a:solidFill>
                  <a:srgbClr val="000000"/>
                </a:solidFill>
                <a:latin typeface="Arial"/>
                <a:ea typeface="Arial"/>
                <a:cs typeface="Arial"/>
                <a:sym typeface="Arial"/>
              </a:rPr>
              <a:t>Utvärdera vilka avdelningar som har bättre / sämre retention än andra.</a:t>
            </a:r>
            <a:endParaRPr/>
          </a:p>
          <a:p>
            <a:pPr indent="-285750" lvl="0" marL="285750" marR="0" rtl="0" algn="l">
              <a:lnSpc>
                <a:spcPct val="90000"/>
              </a:lnSpc>
              <a:spcBef>
                <a:spcPts val="0"/>
              </a:spcBef>
              <a:spcAft>
                <a:spcPts val="0"/>
              </a:spcAft>
              <a:buClr>
                <a:schemeClr val="dk1"/>
              </a:buClr>
              <a:buSzPts val="1400"/>
              <a:buFont typeface="Noto Sans Symbols"/>
              <a:buChar char="✔"/>
            </a:pPr>
            <a:r>
              <a:rPr b="0" i="0" lang="en-US" sz="1400" u="none" cap="none" strike="noStrike">
                <a:solidFill>
                  <a:srgbClr val="000000"/>
                </a:solidFill>
                <a:latin typeface="Arial"/>
                <a:ea typeface="Arial"/>
                <a:cs typeface="Arial"/>
                <a:sym typeface="Arial"/>
              </a:rPr>
              <a:t>Skapa en lagringsplan för de nyckelpersoner som har störst inverkan på lönsamhet och produktivitet.</a:t>
            </a:r>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pic>
        <p:nvPicPr>
          <p:cNvPr descr="Ein Bild, das Waage, Gerät, Tisch, Boot enthält.  Automatisch generierte Beschreibung" id="146" name="Google Shape;146;p18"/>
          <p:cNvPicPr preferRelativeResize="0"/>
          <p:nvPr/>
        </p:nvPicPr>
        <p:blipFill rotWithShape="1">
          <a:blip r:embed="rId4">
            <a:alphaModFix/>
          </a:blip>
          <a:srcRect b="0" l="0" r="0" t="0"/>
          <a:stretch/>
        </p:blipFill>
        <p:spPr>
          <a:xfrm>
            <a:off x="6264773" y="87533"/>
            <a:ext cx="2567527" cy="1425513"/>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0" name="Shape 150"/>
        <p:cNvGrpSpPr/>
        <p:nvPr/>
      </p:nvGrpSpPr>
      <p:grpSpPr>
        <a:xfrm>
          <a:off x="0" y="0"/>
          <a:ext cx="0" cy="0"/>
          <a:chOff x="0" y="0"/>
          <a:chExt cx="0" cy="0"/>
        </a:xfrm>
      </p:grpSpPr>
      <p:sp>
        <p:nvSpPr>
          <p:cNvPr id="151" name="Google Shape;151;p19"/>
          <p:cNvSpPr/>
          <p:nvPr>
            <p:ph type="ctrTitle"/>
          </p:nvPr>
        </p:nvSpPr>
        <p:spPr>
          <a:xfrm>
            <a:off x="311700" y="1642466"/>
            <a:ext cx="8520600" cy="528865"/>
          </a:xfrm>
          <a:prstGeom prst="roundRect">
            <a:avLst>
              <a:gd fmla="val 16667" name="adj"/>
            </a:avLst>
          </a:prstGeom>
          <a:solidFill>
            <a:srgbClr val="3086B8"/>
          </a:solidFill>
          <a:ln>
            <a:noFill/>
          </a:ln>
          <a:effectLst>
            <a:outerShdw blurRad="57150" rotWithShape="0" algn="ctr" dir="5400000" dist="19050">
              <a:srgbClr val="000000">
                <a:alpha val="61568"/>
              </a:srgbClr>
            </a:outerShdw>
          </a:effectLst>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3240"/>
              <a:buFont typeface="Trebuchet MS"/>
              <a:buNone/>
            </a:pPr>
            <a:r>
              <a:rPr lang="en-US" sz="3240">
                <a:solidFill>
                  <a:schemeClr val="lt1"/>
                </a:solidFill>
                <a:latin typeface="Trebuchet MS"/>
                <a:ea typeface="Trebuchet MS"/>
                <a:cs typeface="Trebuchet MS"/>
                <a:sym typeface="Trebuchet MS"/>
              </a:rPr>
              <a:t>Indikatorer för att mäta anställdas motivation</a:t>
            </a:r>
            <a:endParaRPr b="1" sz="3060">
              <a:solidFill>
                <a:schemeClr val="lt2"/>
              </a:solidFill>
            </a:endParaRPr>
          </a:p>
        </p:txBody>
      </p:sp>
      <p:sp>
        <p:nvSpPr>
          <p:cNvPr id="152" name="Google Shape;152;p19"/>
          <p:cNvSpPr txBox="1"/>
          <p:nvPr>
            <p:ph idx="1" type="subTitle"/>
          </p:nvPr>
        </p:nvSpPr>
        <p:spPr>
          <a:xfrm>
            <a:off x="372320" y="2178435"/>
            <a:ext cx="8402536" cy="3668912"/>
          </a:xfrm>
          <a:prstGeom prst="rect">
            <a:avLst/>
          </a:prstGeom>
          <a:solidFill>
            <a:srgbClr val="F2F2F2"/>
          </a:solidFill>
          <a:ln>
            <a:noFill/>
          </a:ln>
        </p:spPr>
        <p:txBody>
          <a:bodyPr anchorCtr="0" anchor="t" bIns="91425" lIns="91425" spcFirstLastPara="1" rIns="91425" wrap="square" tIns="91425">
            <a:noAutofit/>
          </a:bodyPr>
          <a:lstStyle/>
          <a:p>
            <a:pPr indent="-228600" lvl="0" marL="228600" rtl="0" algn="l">
              <a:lnSpc>
                <a:spcPct val="90000"/>
              </a:lnSpc>
              <a:spcBef>
                <a:spcPts val="750"/>
              </a:spcBef>
              <a:spcAft>
                <a:spcPts val="0"/>
              </a:spcAft>
              <a:buClr>
                <a:schemeClr val="dk1"/>
              </a:buClr>
              <a:buSzPts val="1600"/>
              <a:buAutoNum type="arabicPeriod"/>
            </a:pPr>
            <a:r>
              <a:rPr b="1" lang="en-US" sz="1600"/>
              <a:t>Antal dagar som du arbetar hemma</a:t>
            </a:r>
            <a:br>
              <a:rPr lang="en-US" sz="1000"/>
            </a:br>
            <a:r>
              <a:rPr lang="en-US" sz="1000"/>
              <a:t>Det är inget fel med att anställda ibland arbetar hemifrån, eftersom det finns otaliga exempel på när det är bra för både företaget och den anställde.</a:t>
            </a:r>
            <a:endParaRPr sz="1000"/>
          </a:p>
          <a:p>
            <a:pPr indent="-228600" lvl="0" marL="228600" rtl="0" algn="l">
              <a:lnSpc>
                <a:spcPct val="90000"/>
              </a:lnSpc>
              <a:spcBef>
                <a:spcPts val="750"/>
              </a:spcBef>
              <a:spcAft>
                <a:spcPts val="0"/>
              </a:spcAft>
              <a:buClr>
                <a:schemeClr val="dk1"/>
              </a:buClr>
              <a:buSzPts val="1600"/>
              <a:buAutoNum type="arabicPeriod"/>
            </a:pPr>
            <a:r>
              <a:rPr b="1" lang="en-US" sz="1600"/>
              <a:t>Antal frånvaron</a:t>
            </a:r>
            <a:br>
              <a:rPr lang="en-US" sz="1000"/>
            </a:br>
            <a:r>
              <a:rPr lang="en-US" sz="1000"/>
              <a:t>Ett annat tecken på en krånglig atmosfär i organisationen är en ökning av frånvaron</a:t>
            </a:r>
            <a:endParaRPr sz="1000"/>
          </a:p>
          <a:p>
            <a:pPr indent="-228600" lvl="0" marL="228600" rtl="0" algn="l">
              <a:lnSpc>
                <a:spcPct val="90000"/>
              </a:lnSpc>
              <a:spcBef>
                <a:spcPts val="750"/>
              </a:spcBef>
              <a:spcAft>
                <a:spcPts val="0"/>
              </a:spcAft>
              <a:buClr>
                <a:schemeClr val="dk1"/>
              </a:buClr>
              <a:buSzPts val="1600"/>
              <a:buAutoNum type="arabicPeriod"/>
            </a:pPr>
            <a:r>
              <a:rPr b="1" lang="en-US" sz="1600"/>
              <a:t>Antal kortare dagar</a:t>
            </a:r>
            <a:br>
              <a:rPr lang="en-US" sz="1000"/>
            </a:br>
            <a:r>
              <a:rPr lang="en-US" sz="1000"/>
              <a:t>Arbetar anställda regelbundet mindre timmar än vad anställningsavtalet föreskriver?</a:t>
            </a:r>
            <a:endParaRPr sz="1000"/>
          </a:p>
          <a:p>
            <a:pPr indent="-228600" lvl="0" marL="228600" rtl="0" algn="l">
              <a:lnSpc>
                <a:spcPct val="90000"/>
              </a:lnSpc>
              <a:spcBef>
                <a:spcPts val="750"/>
              </a:spcBef>
              <a:spcAft>
                <a:spcPts val="0"/>
              </a:spcAft>
              <a:buClr>
                <a:schemeClr val="dk1"/>
              </a:buClr>
              <a:buSzPts val="1600"/>
              <a:buAutoNum type="arabicPeriod"/>
            </a:pPr>
            <a:r>
              <a:rPr b="1" lang="en-US" sz="1600"/>
              <a:t>Slarv</a:t>
            </a:r>
            <a:br>
              <a:rPr lang="en-US" sz="1000"/>
            </a:br>
            <a:r>
              <a:rPr lang="en-US" sz="1000"/>
              <a:t>När du är mycket motiverad kommer du sannolikt också att plöja igenom varje detalj och bara leverera det bästa arbetet.</a:t>
            </a:r>
            <a:endParaRPr/>
          </a:p>
          <a:p>
            <a:pPr indent="-228600" lvl="0" marL="228600" rtl="0" algn="l">
              <a:lnSpc>
                <a:spcPct val="90000"/>
              </a:lnSpc>
              <a:spcBef>
                <a:spcPts val="750"/>
              </a:spcBef>
              <a:spcAft>
                <a:spcPts val="0"/>
              </a:spcAft>
              <a:buClr>
                <a:schemeClr val="dk1"/>
              </a:buClr>
              <a:buSzPts val="1600"/>
              <a:buAutoNum type="arabicPeriod"/>
            </a:pPr>
            <a:r>
              <a:rPr b="1" lang="en-US" sz="1600"/>
              <a:t>Osocialt beteende</a:t>
            </a:r>
            <a:br>
              <a:rPr lang="en-US" sz="1000"/>
            </a:br>
            <a:r>
              <a:rPr lang="en-US" sz="1000"/>
              <a:t>Även om det finns en tydlig vision och långsiktiga mål som ger riktlinjer, är anställda mindre motiverade att göra sitt bästa i en dålig atmosfär på jobbet.</a:t>
            </a:r>
            <a:endParaRPr sz="1000"/>
          </a:p>
          <a:p>
            <a:pPr indent="-228600" lvl="0" marL="228600" rtl="0" algn="l">
              <a:lnSpc>
                <a:spcPct val="90000"/>
              </a:lnSpc>
              <a:spcBef>
                <a:spcPts val="750"/>
              </a:spcBef>
              <a:spcAft>
                <a:spcPts val="0"/>
              </a:spcAft>
              <a:buClr>
                <a:schemeClr val="dk1"/>
              </a:buClr>
              <a:buSzPts val="1600"/>
              <a:buAutoNum type="arabicPeriod"/>
            </a:pPr>
            <a:r>
              <a:rPr b="1" lang="en-US" sz="1600"/>
              <a:t>Ovillighet att ta ansvar eller acceptera nya projekt</a:t>
            </a:r>
            <a:br>
              <a:rPr lang="en-US" sz="1000"/>
            </a:br>
            <a:r>
              <a:rPr lang="en-US" sz="1000"/>
              <a:t>Mycket motiverade anställda hoppar in i nya uppdrag och tar personlig hand om att projekt levereras och att kunderna tas väl hand om.</a:t>
            </a:r>
            <a:br>
              <a:rPr lang="en-US" sz="1000"/>
            </a:br>
            <a:endParaRPr sz="1000"/>
          </a:p>
          <a:p>
            <a:pPr indent="0" lvl="0" marL="0" rtl="0" algn="l">
              <a:lnSpc>
                <a:spcPct val="90000"/>
              </a:lnSpc>
              <a:spcBef>
                <a:spcPts val="750"/>
              </a:spcBef>
              <a:spcAft>
                <a:spcPts val="0"/>
              </a:spcAft>
              <a:buClr>
                <a:schemeClr val="dk1"/>
              </a:buClr>
              <a:buSzPts val="1000"/>
              <a:buNone/>
            </a:pPr>
            <a:r>
              <a:rPr lang="en-US" sz="1000" u="sng">
                <a:solidFill>
                  <a:schemeClr val="hlink"/>
                </a:solidFill>
                <a:hlinkClick r:id="rId3"/>
              </a:rPr>
              <a:t>Källa : https://www.sympa.com/insights/blog/6-basic-hr-metrics-for-measuring-employee-motivation/</a:t>
            </a:r>
            <a:endParaRPr sz="1000"/>
          </a:p>
        </p:txBody>
      </p:sp>
      <p:pic>
        <p:nvPicPr>
          <p:cNvPr descr="A close up of a logo  Description automatically generated" id="153" name="Google Shape;153;p19"/>
          <p:cNvPicPr preferRelativeResize="0"/>
          <p:nvPr/>
        </p:nvPicPr>
        <p:blipFill rotWithShape="1">
          <a:blip r:embed="rId4">
            <a:alphaModFix/>
          </a:blip>
          <a:srcRect b="0" l="0" r="0" t="0"/>
          <a:stretch/>
        </p:blipFill>
        <p:spPr>
          <a:xfrm>
            <a:off x="524425" y="6307332"/>
            <a:ext cx="1710047" cy="408041"/>
          </a:xfrm>
          <a:prstGeom prst="rect">
            <a:avLst/>
          </a:prstGeom>
          <a:noFill/>
          <a:ln>
            <a:noFill/>
          </a:ln>
        </p:spPr>
      </p:pic>
      <p:sp>
        <p:nvSpPr>
          <p:cNvPr id="154" name="Google Shape;154;p19"/>
          <p:cNvSpPr/>
          <p:nvPr/>
        </p:nvSpPr>
        <p:spPr>
          <a:xfrm>
            <a:off x="2771988" y="6346041"/>
            <a:ext cx="2991525" cy="369332"/>
          </a:xfrm>
          <a:prstGeom prst="rect">
            <a:avLst/>
          </a:prstGeom>
          <a:noFill/>
          <a:ln>
            <a:noFill/>
          </a:ln>
        </p:spPr>
        <p:txBody>
          <a:bodyPr anchorCtr="0" anchor="t" bIns="45700" lIns="91425" spcFirstLastPara="1" rIns="91425" wrap="square" tIns="45700">
            <a:noAutofit/>
          </a:bodyPr>
          <a:lstStyle/>
          <a:p>
            <a:pPr indent="0" lvl="0" marL="0" marR="0" rtl="0" algn="ctr">
              <a:lnSpc>
                <a:spcPct val="100000"/>
              </a:lnSpc>
              <a:spcBef>
                <a:spcPts val="0"/>
              </a:spcBef>
              <a:spcAft>
                <a:spcPts val="0"/>
              </a:spcAft>
              <a:buClr>
                <a:srgbClr val="000000"/>
              </a:buClr>
              <a:buSzPts val="1800"/>
              <a:buFont typeface="Arial"/>
              <a:buNone/>
            </a:pPr>
            <a:r>
              <a:rPr b="0" i="0" lang="en-US" sz="1800" u="none" cap="none" strike="noStrike">
                <a:solidFill>
                  <a:srgbClr val="000000"/>
                </a:solidFill>
                <a:latin typeface="Trebuchet MS"/>
                <a:ea typeface="Trebuchet MS"/>
                <a:cs typeface="Trebuchet MS"/>
                <a:sym typeface="Trebuchet MS"/>
              </a:rPr>
              <a:t>2018-1-AT01-KA202-039242</a:t>
            </a:r>
            <a:endParaRPr b="0" i="0" sz="1800" u="none" cap="none" strike="noStrike">
              <a:solidFill>
                <a:schemeClr val="dk1"/>
              </a:solidFill>
              <a:latin typeface="Trebuchet MS"/>
              <a:ea typeface="Trebuchet MS"/>
              <a:cs typeface="Trebuchet MS"/>
              <a:sym typeface="Trebuchet MS"/>
            </a:endParaRPr>
          </a:p>
        </p:txBody>
      </p:sp>
      <p:pic>
        <p:nvPicPr>
          <p:cNvPr descr="Ein Bild, das Waage, Gerät, Tisch, Boot enthält.  Automatisch generierte Beschreibung" id="155" name="Google Shape;155;p19"/>
          <p:cNvPicPr preferRelativeResize="0"/>
          <p:nvPr/>
        </p:nvPicPr>
        <p:blipFill rotWithShape="1">
          <a:blip r:embed="rId5">
            <a:alphaModFix/>
          </a:blip>
          <a:srcRect b="0" l="0" r="0" t="0"/>
          <a:stretch/>
        </p:blipFill>
        <p:spPr>
          <a:xfrm>
            <a:off x="6049108" y="51078"/>
            <a:ext cx="2725748" cy="151335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9" name="Shape 159"/>
        <p:cNvGrpSpPr/>
        <p:nvPr/>
      </p:nvGrpSpPr>
      <p:grpSpPr>
        <a:xfrm>
          <a:off x="0" y="0"/>
          <a:ext cx="0" cy="0"/>
          <a:chOff x="0" y="0"/>
          <a:chExt cx="0" cy="0"/>
        </a:xfrm>
      </p:grpSpPr>
      <p:sp>
        <p:nvSpPr>
          <p:cNvPr id="160" name="Google Shape;160;p20"/>
          <p:cNvSpPr/>
          <p:nvPr>
            <p:ph type="ctrTitle"/>
          </p:nvPr>
        </p:nvSpPr>
        <p:spPr>
          <a:xfrm>
            <a:off x="385687" y="1527071"/>
            <a:ext cx="8520600" cy="451276"/>
          </a:xfrm>
          <a:prstGeom prst="roundRect">
            <a:avLst>
              <a:gd fmla="val 16667" name="adj"/>
            </a:avLst>
          </a:prstGeom>
          <a:solidFill>
            <a:srgbClr val="3086B8"/>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3060"/>
              <a:buFont typeface="Trebuchet MS"/>
              <a:buNone/>
            </a:pPr>
            <a:r>
              <a:rPr b="1" lang="en-US" sz="3060">
                <a:solidFill>
                  <a:schemeClr val="lt1"/>
                </a:solidFill>
                <a:latin typeface="Trebuchet MS"/>
                <a:ea typeface="Trebuchet MS"/>
                <a:cs typeface="Trebuchet MS"/>
                <a:sym typeface="Trebuchet MS"/>
              </a:rPr>
              <a:t>Hur man mäter?</a:t>
            </a:r>
            <a:endParaRPr b="1" sz="3060">
              <a:solidFill>
                <a:schemeClr val="lt1"/>
              </a:solidFill>
            </a:endParaRPr>
          </a:p>
        </p:txBody>
      </p:sp>
      <p:sp>
        <p:nvSpPr>
          <p:cNvPr id="161" name="Google Shape;161;p20"/>
          <p:cNvSpPr txBox="1"/>
          <p:nvPr>
            <p:ph idx="1" type="subTitle"/>
          </p:nvPr>
        </p:nvSpPr>
        <p:spPr>
          <a:xfrm>
            <a:off x="385687" y="1986123"/>
            <a:ext cx="8520600" cy="3873587"/>
          </a:xfrm>
          <a:prstGeom prst="rect">
            <a:avLst/>
          </a:prstGeom>
          <a:solidFill>
            <a:srgbClr val="F2F2F2"/>
          </a:solidFill>
          <a:ln>
            <a:noFill/>
          </a:ln>
        </p:spPr>
        <p:txBody>
          <a:bodyPr anchorCtr="0" anchor="t" bIns="91425" lIns="91425" spcFirstLastPara="1" rIns="91425" wrap="square" tIns="91425">
            <a:noAutofit/>
          </a:bodyPr>
          <a:lstStyle/>
          <a:p>
            <a:pPr indent="0" lvl="0" marL="0" rtl="0" algn="l">
              <a:lnSpc>
                <a:spcPct val="90000"/>
              </a:lnSpc>
              <a:spcBef>
                <a:spcPts val="750"/>
              </a:spcBef>
              <a:spcAft>
                <a:spcPts val="0"/>
              </a:spcAft>
              <a:buClr>
                <a:schemeClr val="dk1"/>
              </a:buClr>
              <a:buSzPts val="1800"/>
              <a:buNone/>
            </a:pPr>
            <a:r>
              <a:rPr b="1" lang="en-US" sz="1600"/>
              <a:t>Undersökningar</a:t>
            </a:r>
            <a:br>
              <a:rPr b="1" lang="en-US" sz="1600"/>
            </a:br>
            <a:r>
              <a:rPr lang="en-US" sz="1200"/>
              <a:t>Förbered medarbetarundersökningar med frågor som riktar sig mot motivation. Fråga arbetarna direkt om deras arbetsglädje. Ge dem en sektion för att förklara vad de får och vad de behöver för kreativa möjligheter, kompensation och fördelar, och resurser och stöd.</a:t>
            </a:r>
            <a:endParaRPr sz="1200"/>
          </a:p>
          <a:p>
            <a:pPr indent="0" lvl="0" marL="0" rtl="0" algn="l">
              <a:lnSpc>
                <a:spcPct val="90000"/>
              </a:lnSpc>
              <a:spcBef>
                <a:spcPts val="750"/>
              </a:spcBef>
              <a:spcAft>
                <a:spcPts val="0"/>
              </a:spcAft>
              <a:buClr>
                <a:schemeClr val="dk1"/>
              </a:buClr>
              <a:buSzPts val="1800"/>
              <a:buNone/>
            </a:pPr>
            <a:r>
              <a:rPr b="1" lang="en-US" sz="1600"/>
              <a:t>Närvaro</a:t>
            </a:r>
            <a:br>
              <a:rPr b="1" lang="en-US" sz="1600"/>
            </a:br>
            <a:r>
              <a:rPr lang="en-US" sz="1200"/>
              <a:t>Ett sätt att bedöma hur motiverade dina anställda är på jobbet är att titta på hur ofta de saknar det. Titta på dina arbetares rapporter om närvaro de senaste sex månaderna. Tänk på de totala frånvaron.</a:t>
            </a:r>
            <a:endParaRPr sz="1200"/>
          </a:p>
          <a:p>
            <a:pPr indent="0" lvl="0" marL="0" rtl="0" algn="l">
              <a:lnSpc>
                <a:spcPct val="90000"/>
              </a:lnSpc>
              <a:spcBef>
                <a:spcPts val="750"/>
              </a:spcBef>
              <a:spcAft>
                <a:spcPts val="0"/>
              </a:spcAft>
              <a:buClr>
                <a:schemeClr val="dk1"/>
              </a:buClr>
              <a:buSzPts val="1800"/>
              <a:buNone/>
            </a:pPr>
            <a:r>
              <a:rPr b="1" lang="en-US" sz="1600"/>
              <a:t>Deltagande</a:t>
            </a:r>
            <a:br>
              <a:rPr b="1" lang="en-US" sz="1600"/>
            </a:br>
            <a:r>
              <a:rPr lang="en-US" sz="1200"/>
              <a:t>Chefer som är intresserade av att bedöma deras anställdas motivation kan lära sig mycket av sina deltagande åtgärder. Medarbetare som svarar på deras arbetsledares och andra anställdas behov visar entusiasm för sina jobb.</a:t>
            </a:r>
            <a:endParaRPr sz="1200"/>
          </a:p>
          <a:p>
            <a:pPr indent="0" lvl="0" marL="0" rtl="0" algn="l">
              <a:lnSpc>
                <a:spcPct val="90000"/>
              </a:lnSpc>
              <a:spcBef>
                <a:spcPts val="750"/>
              </a:spcBef>
              <a:spcAft>
                <a:spcPts val="0"/>
              </a:spcAft>
              <a:buClr>
                <a:schemeClr val="dk1"/>
              </a:buClr>
              <a:buSzPts val="1800"/>
              <a:buNone/>
            </a:pPr>
            <a:r>
              <a:rPr b="1" lang="en-US" sz="1600"/>
              <a:t>Resultat</a:t>
            </a:r>
            <a:br>
              <a:rPr b="1" lang="en-US" sz="1600"/>
            </a:br>
            <a:r>
              <a:rPr lang="en-US" sz="1200"/>
              <a:t>Att utvärdera produktionen från anställda är ett sätt att mäta deras engagemang i sitt arbete. Titta till exempel på resultat som senaste vinster för att mäta personalens engagemang. Utvärdera också kvaliteten på det arbete som din personal producerar och hur snabbt arbetsuppgifterna är slutförda.</a:t>
            </a:r>
            <a:endParaRPr sz="1200"/>
          </a:p>
          <a:p>
            <a:pPr indent="0" lvl="0" marL="0" rtl="0" algn="l">
              <a:lnSpc>
                <a:spcPct val="90000"/>
              </a:lnSpc>
              <a:spcBef>
                <a:spcPts val="750"/>
              </a:spcBef>
              <a:spcAft>
                <a:spcPts val="0"/>
              </a:spcAft>
              <a:buSzPts val="1400"/>
              <a:buNone/>
            </a:pPr>
            <a:r>
              <a:rPr b="1" lang="en-US" sz="1600"/>
              <a:t>Tillväxt</a:t>
            </a:r>
            <a:br>
              <a:rPr b="1" lang="en-US" sz="1600"/>
            </a:br>
            <a:r>
              <a:rPr lang="en-US" sz="1200"/>
              <a:t>Brist på tillväxt innebär oftast att arbetstagarnas motivation är låg. När ett företag stagnerar beror det ofta på bristande prestation hos sin personal.</a:t>
            </a:r>
            <a:endParaRPr sz="1200"/>
          </a:p>
        </p:txBody>
      </p:sp>
      <p:sp>
        <p:nvSpPr>
          <p:cNvPr id="162" name="Google Shape;162;p20"/>
          <p:cNvSpPr/>
          <p:nvPr/>
        </p:nvSpPr>
        <p:spPr>
          <a:xfrm>
            <a:off x="282601" y="5402510"/>
            <a:ext cx="91440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163" name="Google Shape;163;p20"/>
          <p:cNvSpPr/>
          <p:nvPr/>
        </p:nvSpPr>
        <p:spPr>
          <a:xfrm>
            <a:off x="524425" y="585971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pic>
        <p:nvPicPr>
          <p:cNvPr descr="A close up of a logo  Description automatically generated" id="164" name="Google Shape;164;p20"/>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165" name="Google Shape;165;p20"/>
          <p:cNvSpPr/>
          <p:nvPr/>
        </p:nvSpPr>
        <p:spPr>
          <a:xfrm>
            <a:off x="393707" y="5963424"/>
            <a:ext cx="4803934" cy="246221"/>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1000"/>
              <a:buFont typeface="Arial"/>
              <a:buNone/>
            </a:pPr>
            <a:r>
              <a:rPr b="0" i="0" lang="en-US" sz="1000" u="none" cap="none" strike="noStrike">
                <a:solidFill>
                  <a:schemeClr val="dk1"/>
                </a:solidFill>
                <a:latin typeface="Trebuchet MS"/>
                <a:ea typeface="Trebuchet MS"/>
                <a:cs typeface="Trebuchet MS"/>
                <a:sym typeface="Trebuchet MS"/>
              </a:rPr>
              <a:t>Källa: </a:t>
            </a:r>
            <a:r>
              <a:rPr b="0" i="0" lang="en-US" sz="1000" u="sng" cap="none" strike="noStrike">
                <a:solidFill>
                  <a:schemeClr val="hlink"/>
                </a:solidFill>
                <a:latin typeface="Trebuchet MS"/>
                <a:ea typeface="Trebuchet MS"/>
                <a:cs typeface="Trebuchet MS"/>
                <a:sym typeface="Trebuchet MS"/>
                <a:hlinkClick r:id="rId4"/>
              </a:rPr>
              <a:t>https://yourbusiness.azcentral.com/evaluate-motivation-9669.html</a:t>
            </a:r>
            <a:r>
              <a:rPr b="0" i="0" lang="en-US" sz="1000" u="none" cap="none" strike="noStrike">
                <a:solidFill>
                  <a:srgbClr val="000000"/>
                </a:solidFill>
                <a:latin typeface="Trebuchet MS"/>
                <a:ea typeface="Trebuchet MS"/>
                <a:cs typeface="Trebuchet MS"/>
                <a:sym typeface="Trebuchet MS"/>
              </a:rPr>
              <a:t> </a:t>
            </a:r>
            <a:endParaRPr b="0" i="0" sz="1000" u="none" cap="none" strike="noStrike">
              <a:solidFill>
                <a:schemeClr val="dk1"/>
              </a:solidFill>
              <a:latin typeface="Trebuchet MS"/>
              <a:ea typeface="Trebuchet MS"/>
              <a:cs typeface="Trebuchet MS"/>
              <a:sym typeface="Trebuchet MS"/>
            </a:endParaRPr>
          </a:p>
        </p:txBody>
      </p:sp>
      <p:pic>
        <p:nvPicPr>
          <p:cNvPr descr="Ein Bild, das Waage, Gerät, Tisch, Boot enthält.  Automatisch generierte Beschreibung" id="166" name="Google Shape;166;p20"/>
          <p:cNvPicPr preferRelativeResize="0"/>
          <p:nvPr/>
        </p:nvPicPr>
        <p:blipFill rotWithShape="1">
          <a:blip r:embed="rId5">
            <a:alphaModFix/>
          </a:blip>
          <a:srcRect b="0" l="0" r="0" t="0"/>
          <a:stretch/>
        </p:blipFill>
        <p:spPr>
          <a:xfrm>
            <a:off x="6295293" y="61499"/>
            <a:ext cx="2523392" cy="1401008"/>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70" name="Shape 170"/>
        <p:cNvGrpSpPr/>
        <p:nvPr/>
      </p:nvGrpSpPr>
      <p:grpSpPr>
        <a:xfrm>
          <a:off x="0" y="0"/>
          <a:ext cx="0" cy="0"/>
          <a:chOff x="0" y="0"/>
          <a:chExt cx="0" cy="0"/>
        </a:xfrm>
      </p:grpSpPr>
      <p:sp>
        <p:nvSpPr>
          <p:cNvPr id="171" name="Google Shape;171;p21"/>
          <p:cNvSpPr/>
          <p:nvPr>
            <p:ph type="ctrTitle"/>
          </p:nvPr>
        </p:nvSpPr>
        <p:spPr>
          <a:xfrm>
            <a:off x="282601" y="1524154"/>
            <a:ext cx="8520600" cy="451276"/>
          </a:xfrm>
          <a:prstGeom prst="roundRect">
            <a:avLst>
              <a:gd fmla="val 16667" name="adj"/>
            </a:avLst>
          </a:prstGeom>
          <a:solidFill>
            <a:srgbClr val="3086B8"/>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2400"/>
              <a:buFont typeface="Trebuchet MS"/>
              <a:buNone/>
            </a:pPr>
            <a:r>
              <a:rPr b="1" lang="en-US" sz="2400">
                <a:solidFill>
                  <a:schemeClr val="lt1"/>
                </a:solidFill>
                <a:latin typeface="Trebuchet MS"/>
                <a:ea typeface="Trebuchet MS"/>
                <a:cs typeface="Trebuchet MS"/>
                <a:sym typeface="Trebuchet MS"/>
              </a:rPr>
              <a:t>Motivera anställda genom prestationsbedömningar</a:t>
            </a:r>
            <a:endParaRPr b="1" sz="2400">
              <a:solidFill>
                <a:schemeClr val="lt1"/>
              </a:solidFill>
            </a:endParaRPr>
          </a:p>
        </p:txBody>
      </p:sp>
      <p:sp>
        <p:nvSpPr>
          <p:cNvPr id="172" name="Google Shape;172;p21"/>
          <p:cNvSpPr txBox="1"/>
          <p:nvPr>
            <p:ph idx="1" type="subTitle"/>
          </p:nvPr>
        </p:nvSpPr>
        <p:spPr>
          <a:xfrm>
            <a:off x="282601" y="1974430"/>
            <a:ext cx="8520600" cy="3654448"/>
          </a:xfrm>
          <a:prstGeom prst="rect">
            <a:avLst/>
          </a:prstGeom>
          <a:noFill/>
          <a:ln>
            <a:noFill/>
          </a:ln>
        </p:spPr>
        <p:txBody>
          <a:bodyPr anchorCtr="0" anchor="t" bIns="91425" lIns="91425" spcFirstLastPara="1" rIns="91425" wrap="square" tIns="91425">
            <a:noAutofit/>
          </a:bodyPr>
          <a:lstStyle/>
          <a:p>
            <a:pPr indent="0" lvl="0" marL="0" rtl="0" algn="l">
              <a:lnSpc>
                <a:spcPct val="90000"/>
              </a:lnSpc>
              <a:spcBef>
                <a:spcPts val="750"/>
              </a:spcBef>
              <a:spcAft>
                <a:spcPts val="0"/>
              </a:spcAft>
              <a:buClr>
                <a:schemeClr val="dk1"/>
              </a:buClr>
              <a:buSzPts val="1400"/>
              <a:buNone/>
            </a:pPr>
            <a:r>
              <a:rPr lang="en-US"/>
              <a:t>När anställda har mål tenderar de att vara mer motiverade om de också får feedback om sina framsteg.</a:t>
            </a:r>
            <a:endParaRPr/>
          </a:p>
          <a:p>
            <a:pPr indent="0" lvl="0" marL="0" rtl="0" algn="l">
              <a:lnSpc>
                <a:spcPct val="90000"/>
              </a:lnSpc>
              <a:spcBef>
                <a:spcPts val="750"/>
              </a:spcBef>
              <a:spcAft>
                <a:spcPts val="0"/>
              </a:spcAft>
              <a:buClr>
                <a:schemeClr val="dk1"/>
              </a:buClr>
              <a:buSzPts val="1800"/>
              <a:buNone/>
            </a:pPr>
            <a:r>
              <a:rPr lang="en-US"/>
              <a:t>Feedback kan förekomma under hela arbetsdagen, men många företag har också en formell, företagsomfattande process för att ge feedback till anställda, kallad </a:t>
            </a:r>
            <a:r>
              <a:rPr b="1" lang="en-US"/>
              <a:t>prestationsbedömning</a:t>
            </a:r>
            <a:r>
              <a:rPr lang="en-US"/>
              <a:t>.</a:t>
            </a:r>
            <a:endParaRPr/>
          </a:p>
          <a:p>
            <a:pPr indent="0" lvl="0" marL="0" rtl="0" algn="l">
              <a:lnSpc>
                <a:spcPct val="90000"/>
              </a:lnSpc>
              <a:spcBef>
                <a:spcPts val="750"/>
              </a:spcBef>
              <a:spcAft>
                <a:spcPts val="0"/>
              </a:spcAft>
              <a:buClr>
                <a:schemeClr val="dk1"/>
              </a:buClr>
              <a:buSzPts val="1800"/>
              <a:buNone/>
            </a:pPr>
            <a:r>
              <a:rPr lang="en-US"/>
              <a:t>En prestationsbedömning är en process där en eller flera bedömare utvärderar prestationen för en anställd. Mer specifikt, under en prestationsbedömningsperiod, bedömer, interagerar och </a:t>
            </a:r>
            <a:r>
              <a:rPr b="1" lang="en-US"/>
              <a:t>utvärderar en persons prestation</a:t>
            </a:r>
            <a:r>
              <a:rPr lang="en-US"/>
              <a:t>.</a:t>
            </a:r>
            <a:endParaRPr/>
          </a:p>
          <a:p>
            <a:pPr indent="0" lvl="0" marL="0" rtl="0" algn="l">
              <a:lnSpc>
                <a:spcPct val="90000"/>
              </a:lnSpc>
              <a:spcBef>
                <a:spcPts val="750"/>
              </a:spcBef>
              <a:spcAft>
                <a:spcPts val="0"/>
              </a:spcAft>
              <a:buClr>
                <a:schemeClr val="dk1"/>
              </a:buClr>
              <a:buSzPts val="1800"/>
              <a:buNone/>
            </a:pPr>
            <a:r>
              <a:rPr b="1" lang="en-US"/>
              <a:t>Prestationsbedömningar</a:t>
            </a:r>
            <a:r>
              <a:rPr lang="en-US"/>
              <a:t> kan vara viktiga verktyg för att ge anställda feedback och hjälp i deras utveckling. I många företag används utvärderingar för att fördela belöningar som bonusar, årliga löneökningar och kampanjer. De kan också användas för att dokumentera uppsägning av anställda.</a:t>
            </a:r>
            <a:endParaRPr/>
          </a:p>
        </p:txBody>
      </p:sp>
      <p:sp>
        <p:nvSpPr>
          <p:cNvPr id="173" name="Google Shape;173;p21"/>
          <p:cNvSpPr/>
          <p:nvPr/>
        </p:nvSpPr>
        <p:spPr>
          <a:xfrm>
            <a:off x="282601" y="5402510"/>
            <a:ext cx="91440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174" name="Google Shape;174;p21"/>
          <p:cNvSpPr/>
          <p:nvPr/>
        </p:nvSpPr>
        <p:spPr>
          <a:xfrm>
            <a:off x="524425" y="585971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pic>
        <p:nvPicPr>
          <p:cNvPr descr="A close up of a logo  Description automatically generated" id="175" name="Google Shape;175;p21"/>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176" name="Google Shape;176;p21"/>
          <p:cNvSpPr/>
          <p:nvPr/>
        </p:nvSpPr>
        <p:spPr>
          <a:xfrm>
            <a:off x="282601" y="5732593"/>
            <a:ext cx="6494475" cy="2308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rebuchet MS"/>
                <a:ea typeface="Trebuchet MS"/>
                <a:cs typeface="Trebuchet MS"/>
                <a:sym typeface="Trebuchet MS"/>
              </a:rPr>
              <a:t>Source: </a:t>
            </a:r>
            <a:r>
              <a:rPr b="0" i="0" lang="en-US" sz="900" u="sng" cap="none" strike="noStrike">
                <a:solidFill>
                  <a:schemeClr val="hlink"/>
                </a:solidFill>
                <a:latin typeface="Trebuchet MS"/>
                <a:ea typeface="Trebuchet MS"/>
                <a:cs typeface="Trebuchet MS"/>
                <a:sym typeface="Trebuchet MS"/>
                <a:hlinkClick r:id="rId4"/>
              </a:rPr>
              <a:t>https://saylordotorg.github.io/text_organizational-behavior-v1.1/s10-designing-a-motivating-work-en.html</a:t>
            </a:r>
            <a:r>
              <a:rPr b="0" i="0" lang="en-US" sz="900" u="none" cap="none" strike="noStrike">
                <a:solidFill>
                  <a:schemeClr val="dk1"/>
                </a:solidFill>
                <a:latin typeface="Trebuchet MS"/>
                <a:ea typeface="Trebuchet MS"/>
                <a:cs typeface="Trebuchet MS"/>
                <a:sym typeface="Trebuchet MS"/>
              </a:rPr>
              <a:t> </a:t>
            </a:r>
            <a:endParaRPr b="0" i="0" sz="900" u="none" cap="none" strike="noStrike">
              <a:solidFill>
                <a:schemeClr val="dk1"/>
              </a:solidFill>
              <a:latin typeface="Trebuchet MS"/>
              <a:ea typeface="Trebuchet MS"/>
              <a:cs typeface="Trebuchet MS"/>
              <a:sym typeface="Trebuchet MS"/>
            </a:endParaRPr>
          </a:p>
        </p:txBody>
      </p:sp>
      <p:pic>
        <p:nvPicPr>
          <p:cNvPr descr="Ein Bild, das Waage, Gerät, Tisch, Boot enthält.  Automatisch generierte Beschreibung" id="177" name="Google Shape;177;p21"/>
          <p:cNvPicPr preferRelativeResize="0"/>
          <p:nvPr/>
        </p:nvPicPr>
        <p:blipFill rotWithShape="1">
          <a:blip r:embed="rId5">
            <a:alphaModFix/>
          </a:blip>
          <a:srcRect b="0" l="0" r="0" t="0"/>
          <a:stretch/>
        </p:blipFill>
        <p:spPr>
          <a:xfrm>
            <a:off x="6144576" y="31543"/>
            <a:ext cx="2594978" cy="1440753"/>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81" name="Shape 181"/>
        <p:cNvGrpSpPr/>
        <p:nvPr/>
      </p:nvGrpSpPr>
      <p:grpSpPr>
        <a:xfrm>
          <a:off x="0" y="0"/>
          <a:ext cx="0" cy="0"/>
          <a:chOff x="0" y="0"/>
          <a:chExt cx="0" cy="0"/>
        </a:xfrm>
      </p:grpSpPr>
      <p:sp>
        <p:nvSpPr>
          <p:cNvPr id="182" name="Google Shape;182;p22"/>
          <p:cNvSpPr/>
          <p:nvPr>
            <p:ph type="ctrTitle"/>
          </p:nvPr>
        </p:nvSpPr>
        <p:spPr>
          <a:xfrm>
            <a:off x="340064" y="1557298"/>
            <a:ext cx="8520600" cy="451276"/>
          </a:xfrm>
          <a:prstGeom prst="roundRect">
            <a:avLst>
              <a:gd fmla="val 16667" name="adj"/>
            </a:avLst>
          </a:prstGeom>
          <a:solidFill>
            <a:srgbClr val="3086B8"/>
          </a:solidFill>
          <a:ln cap="flat" cmpd="sng" w="9525">
            <a:solidFill>
              <a:schemeClr val="dk1"/>
            </a:solidFill>
            <a:prstDash val="solid"/>
            <a:miter lim="800000"/>
            <a:headEnd len="sm" w="sm" type="none"/>
            <a:tailEnd len="sm" w="sm" type="none"/>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chemeClr val="lt1"/>
              </a:buClr>
              <a:buSzPts val="2400"/>
              <a:buFont typeface="Trebuchet MS"/>
              <a:buNone/>
            </a:pPr>
            <a:r>
              <a:rPr b="1" lang="en-US" sz="2400">
                <a:solidFill>
                  <a:schemeClr val="lt1"/>
                </a:solidFill>
                <a:latin typeface="Trebuchet MS"/>
                <a:ea typeface="Trebuchet MS"/>
                <a:cs typeface="Trebuchet MS"/>
                <a:sym typeface="Trebuchet MS"/>
              </a:rPr>
              <a:t>Prestationsbedömningar</a:t>
            </a:r>
            <a:endParaRPr b="1" sz="2400">
              <a:solidFill>
                <a:schemeClr val="lt1"/>
              </a:solidFill>
            </a:endParaRPr>
          </a:p>
        </p:txBody>
      </p:sp>
      <p:sp>
        <p:nvSpPr>
          <p:cNvPr id="183" name="Google Shape;183;p22"/>
          <p:cNvSpPr txBox="1"/>
          <p:nvPr>
            <p:ph idx="1" type="subTitle"/>
          </p:nvPr>
        </p:nvSpPr>
        <p:spPr>
          <a:xfrm>
            <a:off x="363953" y="2101657"/>
            <a:ext cx="8453167" cy="3758053"/>
          </a:xfrm>
          <a:prstGeom prst="rect">
            <a:avLst/>
          </a:prstGeom>
          <a:solidFill>
            <a:srgbClr val="F2F2F2"/>
          </a:solidFill>
          <a:ln>
            <a:noFill/>
          </a:ln>
        </p:spPr>
        <p:txBody>
          <a:bodyPr anchorCtr="0" anchor="t" bIns="91425" lIns="91425" spcFirstLastPara="1" rIns="91425" wrap="square" tIns="91425">
            <a:noAutofit/>
          </a:bodyPr>
          <a:lstStyle/>
          <a:p>
            <a:pPr indent="-285750" lvl="0" marL="285750" rtl="0" algn="l">
              <a:lnSpc>
                <a:spcPct val="90000"/>
              </a:lnSpc>
              <a:spcBef>
                <a:spcPts val="750"/>
              </a:spcBef>
              <a:spcAft>
                <a:spcPts val="0"/>
              </a:spcAft>
              <a:buClr>
                <a:schemeClr val="dk1"/>
              </a:buClr>
              <a:buSzPts val="1600"/>
              <a:buFont typeface="Arial"/>
              <a:buChar char="•"/>
            </a:pPr>
            <a:r>
              <a:rPr lang="en-US" sz="1600"/>
              <a:t>Prestationsbedömningar innebär att man observerar och mäter en anställds prestationer under en utvärderingsperiod, registrerar dessa observationer, kommunicerar resultat till den anställde och känner igen hög prestanda samtidigt som man utformar sätt att förbättra brister.</a:t>
            </a:r>
            <a:endParaRPr sz="1600"/>
          </a:p>
          <a:p>
            <a:pPr indent="-285750" lvl="0" marL="285750" rtl="0" algn="l">
              <a:lnSpc>
                <a:spcPct val="90000"/>
              </a:lnSpc>
              <a:spcBef>
                <a:spcPts val="750"/>
              </a:spcBef>
              <a:spcAft>
                <a:spcPts val="0"/>
              </a:spcAft>
              <a:buClr>
                <a:schemeClr val="dk1"/>
              </a:buClr>
              <a:buSzPts val="1800"/>
              <a:buFont typeface="Arial"/>
              <a:buChar char="•"/>
            </a:pPr>
            <a:r>
              <a:rPr lang="en-US" sz="1600"/>
              <a:t>De flesta bedömningar utförs av handledaren, men det finns många fördelar med att använda 360-graders bedömningar. Bedömningar som är mer effektiva ger anställda tillräckligt varsel, rättvis utfrågning och bedömning baserat på bevis.</a:t>
            </a:r>
            <a:endParaRPr/>
          </a:p>
          <a:p>
            <a:pPr indent="-285750" lvl="0" marL="285750" rtl="0" algn="l">
              <a:lnSpc>
                <a:spcPct val="90000"/>
              </a:lnSpc>
              <a:spcBef>
                <a:spcPts val="750"/>
              </a:spcBef>
              <a:spcAft>
                <a:spcPts val="0"/>
              </a:spcAft>
              <a:buClr>
                <a:schemeClr val="dk1"/>
              </a:buClr>
              <a:buSzPts val="1800"/>
              <a:buFont typeface="Arial"/>
              <a:buChar char="•"/>
            </a:pPr>
            <a:r>
              <a:rPr lang="en-US" sz="1600"/>
              <a:t>Vissa företag använder relativa rankningar där anställda jämförs med varandra, men detta system är inte lämpligt för alla företag.</a:t>
            </a:r>
            <a:endParaRPr/>
          </a:p>
          <a:p>
            <a:pPr indent="-285750" lvl="0" marL="285750" rtl="0" algn="l">
              <a:lnSpc>
                <a:spcPct val="90000"/>
              </a:lnSpc>
              <a:spcBef>
                <a:spcPts val="750"/>
              </a:spcBef>
              <a:spcAft>
                <a:spcPts val="0"/>
              </a:spcAft>
              <a:buClr>
                <a:schemeClr val="dk1"/>
              </a:buClr>
              <a:buSzPts val="1800"/>
              <a:buFont typeface="Arial"/>
              <a:buChar char="•"/>
            </a:pPr>
            <a:r>
              <a:rPr lang="en-US" sz="1600"/>
              <a:t>Ett prestationsbedömningsmöte bör planeras och genomföras noggrant, med handledaren som visar empati och stöd.</a:t>
            </a:r>
            <a:endParaRPr/>
          </a:p>
          <a:p>
            <a:pPr indent="-285750" lvl="0" marL="285750" rtl="0" algn="l">
              <a:lnSpc>
                <a:spcPct val="90000"/>
              </a:lnSpc>
              <a:spcBef>
                <a:spcPts val="750"/>
              </a:spcBef>
              <a:spcAft>
                <a:spcPts val="0"/>
              </a:spcAft>
              <a:buClr>
                <a:schemeClr val="dk1"/>
              </a:buClr>
              <a:buSzPts val="1800"/>
              <a:buFont typeface="Arial"/>
              <a:buChar char="•"/>
            </a:pPr>
            <a:r>
              <a:rPr lang="en-US" sz="1600"/>
              <a:t>Det finns avsiktliga och oavsiktliga fördomar som finns i bedömningar och att vara medvetna om dem, öka ansvarsskyldigheten och utbildningschefer kan vara användbara för att hantera några av dem.</a:t>
            </a:r>
            <a:endParaRPr/>
          </a:p>
        </p:txBody>
      </p:sp>
      <p:sp>
        <p:nvSpPr>
          <p:cNvPr id="184" name="Google Shape;184;p22"/>
          <p:cNvSpPr/>
          <p:nvPr/>
        </p:nvSpPr>
        <p:spPr>
          <a:xfrm>
            <a:off x="282601" y="5402510"/>
            <a:ext cx="9144000" cy="45720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sp>
        <p:nvSpPr>
          <p:cNvPr id="185" name="Google Shape;185;p22"/>
          <p:cNvSpPr/>
          <p:nvPr/>
        </p:nvSpPr>
        <p:spPr>
          <a:xfrm>
            <a:off x="524425" y="5859710"/>
            <a:ext cx="9144000" cy="0"/>
          </a:xfrm>
          <a:prstGeom prst="rect">
            <a:avLst/>
          </a:prstGeom>
          <a:noFill/>
          <a:ln>
            <a:noFill/>
          </a:ln>
        </p:spPr>
        <p:txBody>
          <a:bodyPr anchorCtr="0" anchor="ctr" bIns="45700" lIns="91425" spcFirstLastPara="1" rIns="91425" wrap="square" tIns="45700">
            <a:noAutofit/>
          </a:bodyPr>
          <a:lstStyle/>
          <a:p>
            <a:pPr indent="0" lvl="0" marL="0" marR="0" rtl="0" algn="l">
              <a:lnSpc>
                <a:spcPct val="100000"/>
              </a:lnSpc>
              <a:spcBef>
                <a:spcPts val="0"/>
              </a:spcBef>
              <a:spcAft>
                <a:spcPts val="0"/>
              </a:spcAft>
              <a:buClr>
                <a:srgbClr val="000000"/>
              </a:buClr>
              <a:buSzPts val="1800"/>
              <a:buFont typeface="Arial"/>
              <a:buNone/>
            </a:pPr>
            <a:r>
              <a:t/>
            </a:r>
            <a:endParaRPr b="0" i="0" sz="1800" u="none" cap="none" strike="noStrike">
              <a:solidFill>
                <a:schemeClr val="dk1"/>
              </a:solidFill>
              <a:latin typeface="Trebuchet MS"/>
              <a:ea typeface="Trebuchet MS"/>
              <a:cs typeface="Trebuchet MS"/>
              <a:sym typeface="Trebuchet MS"/>
            </a:endParaRPr>
          </a:p>
        </p:txBody>
      </p:sp>
      <p:pic>
        <p:nvPicPr>
          <p:cNvPr descr="A close up of a logo  Description automatically generated" id="186" name="Google Shape;186;p22"/>
          <p:cNvPicPr preferRelativeResize="0"/>
          <p:nvPr/>
        </p:nvPicPr>
        <p:blipFill rotWithShape="1">
          <a:blip r:embed="rId3">
            <a:alphaModFix/>
          </a:blip>
          <a:srcRect b="0" l="0" r="0" t="0"/>
          <a:stretch/>
        </p:blipFill>
        <p:spPr>
          <a:xfrm>
            <a:off x="524425" y="6307332"/>
            <a:ext cx="1710047" cy="408041"/>
          </a:xfrm>
          <a:prstGeom prst="rect">
            <a:avLst/>
          </a:prstGeom>
          <a:noFill/>
          <a:ln>
            <a:noFill/>
          </a:ln>
        </p:spPr>
      </p:pic>
      <p:sp>
        <p:nvSpPr>
          <p:cNvPr id="187" name="Google Shape;187;p22"/>
          <p:cNvSpPr/>
          <p:nvPr/>
        </p:nvSpPr>
        <p:spPr>
          <a:xfrm>
            <a:off x="340063" y="5868951"/>
            <a:ext cx="6494475" cy="230832"/>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000000"/>
              </a:buClr>
              <a:buSzPts val="900"/>
              <a:buFont typeface="Arial"/>
              <a:buNone/>
            </a:pPr>
            <a:r>
              <a:rPr b="0" i="0" lang="en-US" sz="900" u="none" cap="none" strike="noStrike">
                <a:solidFill>
                  <a:schemeClr val="dk1"/>
                </a:solidFill>
                <a:latin typeface="Trebuchet MS"/>
                <a:ea typeface="Trebuchet MS"/>
                <a:cs typeface="Trebuchet MS"/>
                <a:sym typeface="Trebuchet MS"/>
              </a:rPr>
              <a:t>Källa: </a:t>
            </a:r>
            <a:r>
              <a:rPr b="0" i="0" lang="en-US" sz="900" u="sng" cap="none" strike="noStrike">
                <a:solidFill>
                  <a:schemeClr val="hlink"/>
                </a:solidFill>
                <a:latin typeface="Trebuchet MS"/>
                <a:ea typeface="Trebuchet MS"/>
                <a:cs typeface="Trebuchet MS"/>
                <a:sym typeface="Trebuchet MS"/>
                <a:hlinkClick r:id="rId4"/>
              </a:rPr>
              <a:t>https://saylordotorg.github.io/text_organizational-behavior-v1.1/s10-designing-a-motivating-work-en.html</a:t>
            </a:r>
            <a:r>
              <a:rPr b="0" i="0" lang="en-US" sz="900" u="none" cap="none" strike="noStrike">
                <a:solidFill>
                  <a:schemeClr val="dk1"/>
                </a:solidFill>
                <a:latin typeface="Trebuchet MS"/>
                <a:ea typeface="Trebuchet MS"/>
                <a:cs typeface="Trebuchet MS"/>
                <a:sym typeface="Trebuchet MS"/>
              </a:rPr>
              <a:t> </a:t>
            </a:r>
            <a:endParaRPr b="0" i="0" sz="900" u="none" cap="none" strike="noStrike">
              <a:solidFill>
                <a:schemeClr val="dk1"/>
              </a:solidFill>
              <a:latin typeface="Trebuchet MS"/>
              <a:ea typeface="Trebuchet MS"/>
              <a:cs typeface="Trebuchet MS"/>
              <a:sym typeface="Trebuchet MS"/>
            </a:endParaRPr>
          </a:p>
        </p:txBody>
      </p:sp>
      <p:pic>
        <p:nvPicPr>
          <p:cNvPr id="188" name="Google Shape;188;p22"/>
          <p:cNvPicPr preferRelativeResize="0"/>
          <p:nvPr/>
        </p:nvPicPr>
        <p:blipFill rotWithShape="1">
          <a:blip r:embed="rId5">
            <a:alphaModFix/>
          </a:blip>
          <a:srcRect b="0" l="0" r="0" t="0"/>
          <a:stretch/>
        </p:blipFill>
        <p:spPr>
          <a:xfrm>
            <a:off x="6731820" y="179213"/>
            <a:ext cx="2085300" cy="1158007"/>
          </a:xfrm>
          <a:prstGeom prst="rect">
            <a:avLst/>
          </a:prstGeom>
          <a:noFill/>
          <a:ln>
            <a:noFill/>
          </a:ln>
        </p:spPr>
      </p:pic>
    </p:spTree>
  </p:cSld>
  <p:clrMapOvr>
    <a:masterClrMapping/>
  </p:clrMapOvr>
</p:sld>
</file>

<file path=ppt/theme/theme1.xml><?xml version="1.0" encoding="utf-8"?>
<a:theme xmlns:a="http://schemas.openxmlformats.org/drawingml/2006/main" xmlns:r="http://schemas.openxmlformats.org/officeDocument/2006/relationships" name="Offic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