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5D01912-5D83-4A02-9AA8-9FF46B4365A2}">
  <a:tblStyle styleId="{E5D01912-5D83-4A02-9AA8-9FF46B4365A2}" styleName="Table_0">
    <a:wholeTbl>
      <a:tcTxStyle b="off" i="off">
        <a:font>
          <a:latin typeface="Trebuchet MS"/>
          <a:ea typeface="Trebuchet MS"/>
          <a:cs typeface="Trebuchet MS"/>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9EFF7"/>
          </a:solidFill>
        </a:fill>
      </a:tcStyle>
    </a:wholeTbl>
    <a:band1H>
      <a:tcTxStyle/>
      <a:tcStyle>
        <a:fill>
          <a:solidFill>
            <a:srgbClr val="D0DEEF"/>
          </a:solidFill>
        </a:fill>
      </a:tcStyle>
    </a:band1H>
    <a:band2H>
      <a:tcTxStyle/>
    </a:band2H>
    <a:band1V>
      <a:tcTxStyle/>
      <a:tcStyle>
        <a:fill>
          <a:solidFill>
            <a:srgbClr val="D0DEEF"/>
          </a:solidFill>
        </a:fill>
      </a:tcStyle>
    </a:band1V>
    <a:band2V>
      <a:tcTxStyle/>
    </a:band2V>
    <a:lastCol>
      <a:tcTxStyle b="on" i="off">
        <a:font>
          <a:latin typeface="Trebuchet MS"/>
          <a:ea typeface="Trebuchet MS"/>
          <a:cs typeface="Trebuchet MS"/>
        </a:font>
        <a:schemeClr val="lt1"/>
      </a:tcTxStyle>
      <a:tcStyle>
        <a:fill>
          <a:solidFill>
            <a:schemeClr val="accent1"/>
          </a:solidFill>
        </a:fill>
      </a:tcStyle>
    </a:lastCol>
    <a:firstCol>
      <a:tcTxStyle b="on" i="off">
        <a:font>
          <a:latin typeface="Trebuchet MS"/>
          <a:ea typeface="Trebuchet MS"/>
          <a:cs typeface="Trebuchet MS"/>
        </a:font>
        <a:schemeClr val="lt1"/>
      </a:tcTxStyle>
      <a:tcStyle>
        <a:fill>
          <a:solidFill>
            <a:schemeClr val="accent1"/>
          </a:solidFill>
        </a:fill>
      </a:tcStyle>
    </a:firstCol>
    <a:lastRow>
      <a:tcTxStyle b="on" i="off">
        <a:font>
          <a:latin typeface="Trebuchet MS"/>
          <a:ea typeface="Trebuchet MS"/>
          <a:cs typeface="Trebuchet MS"/>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Trebuchet MS"/>
          <a:ea typeface="Trebuchet MS"/>
          <a:cs typeface="Trebuchet MS"/>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de-DE"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3" name="Google Shape;103;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1" name="Google Shape;111;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2" name="Google Shape;122;p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9" name="Google Shape;129;p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6" name="Google Shape;136;p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2" name="Google Shape;142;p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8" name="Google Shape;148;p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1.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1.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1.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1.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1.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1.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foli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1143000" y="1577555"/>
            <a:ext cx="6858000" cy="1932407"/>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4500"/>
              <a:buFont typeface="Trebuchet MS"/>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sp>
        <p:nvSpPr>
          <p:cNvPr id="18" name="Google Shape;18;p2"/>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pic>
        <p:nvPicPr>
          <p:cNvPr id="21" name="Google Shape;21;p2"/>
          <p:cNvPicPr preferRelativeResize="0"/>
          <p:nvPr/>
        </p:nvPicPr>
        <p:blipFill rotWithShape="1">
          <a:blip r:embed="rId2">
            <a:alphaModFix/>
          </a:blip>
          <a:srcRect b="0" l="0" r="0" t="0"/>
          <a:stretch/>
        </p:blipFill>
        <p:spPr>
          <a:xfrm>
            <a:off x="213681" y="160803"/>
            <a:ext cx="2067702" cy="1313163"/>
          </a:xfrm>
          <a:prstGeom prst="rect">
            <a:avLst/>
          </a:prstGeom>
          <a:noFill/>
          <a:ln>
            <a:noFill/>
          </a:ln>
        </p:spPr>
      </p:pic>
      <p:pic>
        <p:nvPicPr>
          <p:cNvPr id="22" name="Google Shape;22;p2"/>
          <p:cNvPicPr preferRelativeResize="0"/>
          <p:nvPr/>
        </p:nvPicPr>
        <p:blipFill rotWithShape="1">
          <a:blip r:embed="rId3">
            <a:alphaModFix/>
          </a:blip>
          <a:srcRect b="12326" l="0" r="0" t="12525"/>
          <a:stretch/>
        </p:blipFill>
        <p:spPr>
          <a:xfrm>
            <a:off x="7113006" y="5845567"/>
            <a:ext cx="1896967" cy="407194"/>
          </a:xfrm>
          <a:prstGeom prst="rect">
            <a:avLst/>
          </a:prstGeom>
          <a:noFill/>
          <a:ln>
            <a:noFill/>
          </a:ln>
        </p:spPr>
      </p:pic>
      <p:sp>
        <p:nvSpPr>
          <p:cNvPr id="23" name="Google Shape;23;p2"/>
          <p:cNvSpPr txBox="1"/>
          <p:nvPr/>
        </p:nvSpPr>
        <p:spPr>
          <a:xfrm>
            <a:off x="5836144" y="6238917"/>
            <a:ext cx="3216275" cy="670560"/>
          </a:xfrm>
          <a:prstGeom prst="rect">
            <a:avLst/>
          </a:prstGeom>
          <a:noFill/>
          <a:ln>
            <a:noFill/>
          </a:ln>
        </p:spPr>
        <p:txBody>
          <a:bodyPr anchorCtr="0" anchor="t" bIns="45700" lIns="91425" spcFirstLastPara="1" rIns="91425" wrap="square" tIns="45700">
            <a:noAutofit/>
          </a:bodyPr>
          <a:lstStyle/>
          <a:p>
            <a:pPr indent="0" lvl="0" marL="0" marR="0" rtl="0" algn="just">
              <a:lnSpc>
                <a:spcPct val="107000"/>
              </a:lnSpc>
              <a:spcBef>
                <a:spcPts val="0"/>
              </a:spcBef>
              <a:spcAft>
                <a:spcPts val="0"/>
              </a:spcAft>
              <a:buNone/>
            </a:pPr>
            <a:r>
              <a:rPr b="0" i="0" lang="de-DE" sz="700" u="none" cap="none" strike="noStrike">
                <a:solidFill>
                  <a:schemeClr val="dk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1100" u="none" cap="none" strike="noStrike">
              <a:solidFill>
                <a:schemeClr val="dk1"/>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vertikaler Text" type="vertTx">
  <p:cSld name="VERTICAL_TEXT">
    <p:spTree>
      <p:nvGrpSpPr>
        <p:cNvPr id="80" name="Shape 80"/>
        <p:cNvGrpSpPr/>
        <p:nvPr/>
      </p:nvGrpSpPr>
      <p:grpSpPr>
        <a:xfrm>
          <a:off x="0" y="0"/>
          <a:ext cx="0" cy="0"/>
          <a:chOff x="0" y="0"/>
          <a:chExt cx="0" cy="0"/>
        </a:xfrm>
      </p:grpSpPr>
      <p:sp>
        <p:nvSpPr>
          <p:cNvPr id="81" name="Google Shape;81;p11"/>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2" name="Google Shape;82;p11"/>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83" name="Google Shape;83;p1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11"/>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1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kaler Titel und Text" type="vertTitleAndTx">
  <p:cSld name="VERTICAL_TITLE_AND_VERTICAL_TEXT">
    <p:spTree>
      <p:nvGrpSpPr>
        <p:cNvPr id="86" name="Shape 86"/>
        <p:cNvGrpSpPr/>
        <p:nvPr/>
      </p:nvGrpSpPr>
      <p:grpSpPr>
        <a:xfrm>
          <a:off x="0" y="0"/>
          <a:ext cx="0" cy="0"/>
          <a:chOff x="0" y="0"/>
          <a:chExt cx="0" cy="0"/>
        </a:xfrm>
      </p:grpSpPr>
      <p:sp>
        <p:nvSpPr>
          <p:cNvPr id="87" name="Google Shape;87;p12"/>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12"/>
          <p:cNvSpPr txBox="1"/>
          <p:nvPr>
            <p:ph idx="1" type="body"/>
          </p:nvPr>
        </p:nvSpPr>
        <p:spPr>
          <a:xfrm rot="5400000">
            <a:off x="623093" y="370681"/>
            <a:ext cx="5811838" cy="580072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89" name="Google Shape;89;p12"/>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12"/>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12"/>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elfolie">
  <p:cSld name="1_Titelfolie">
    <p:spTree>
      <p:nvGrpSpPr>
        <p:cNvPr id="92" name="Shape 92"/>
        <p:cNvGrpSpPr/>
        <p:nvPr/>
      </p:nvGrpSpPr>
      <p:grpSpPr>
        <a:xfrm>
          <a:off x="0" y="0"/>
          <a:ext cx="0" cy="0"/>
          <a:chOff x="0" y="0"/>
          <a:chExt cx="0" cy="0"/>
        </a:xfrm>
      </p:grpSpPr>
      <p:sp>
        <p:nvSpPr>
          <p:cNvPr id="93" name="Google Shape;93;p13"/>
          <p:cNvSpPr txBox="1"/>
          <p:nvPr>
            <p:ph type="ctrTitle"/>
          </p:nvPr>
        </p:nvSpPr>
        <p:spPr>
          <a:xfrm>
            <a:off x="685800" y="1560945"/>
            <a:ext cx="7772400" cy="1949018"/>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Trebuchet MS"/>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4" name="Google Shape;94;p13"/>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750"/>
              </a:spcBef>
              <a:spcAft>
                <a:spcPts val="0"/>
              </a:spcAft>
              <a:buClr>
                <a:schemeClr val="dk1"/>
              </a:buClr>
              <a:buSzPts val="2400"/>
              <a:buNone/>
              <a:defRPr sz="2400"/>
            </a:lvl1pPr>
            <a:lvl2pPr lvl="1" algn="ctr">
              <a:lnSpc>
                <a:spcPct val="90000"/>
              </a:lnSpc>
              <a:spcBef>
                <a:spcPts val="375"/>
              </a:spcBef>
              <a:spcAft>
                <a:spcPts val="0"/>
              </a:spcAft>
              <a:buClr>
                <a:schemeClr val="dk1"/>
              </a:buClr>
              <a:buSzPts val="2000"/>
              <a:buNone/>
              <a:defRPr sz="2000"/>
            </a:lvl2pPr>
            <a:lvl3pPr lvl="2" algn="ctr">
              <a:lnSpc>
                <a:spcPct val="90000"/>
              </a:lnSpc>
              <a:spcBef>
                <a:spcPts val="375"/>
              </a:spcBef>
              <a:spcAft>
                <a:spcPts val="0"/>
              </a:spcAft>
              <a:buClr>
                <a:schemeClr val="dk1"/>
              </a:buClr>
              <a:buSzPts val="1800"/>
              <a:buNone/>
              <a:defRPr sz="1800"/>
            </a:lvl3pPr>
            <a:lvl4pPr lvl="3" algn="ctr">
              <a:lnSpc>
                <a:spcPct val="90000"/>
              </a:lnSpc>
              <a:spcBef>
                <a:spcPts val="375"/>
              </a:spcBef>
              <a:spcAft>
                <a:spcPts val="0"/>
              </a:spcAft>
              <a:buClr>
                <a:schemeClr val="dk1"/>
              </a:buClr>
              <a:buSzPts val="1600"/>
              <a:buNone/>
              <a:defRPr sz="1600"/>
            </a:lvl4pPr>
            <a:lvl5pPr lvl="4" algn="ctr">
              <a:lnSpc>
                <a:spcPct val="90000"/>
              </a:lnSpc>
              <a:spcBef>
                <a:spcPts val="375"/>
              </a:spcBef>
              <a:spcAft>
                <a:spcPts val="0"/>
              </a:spcAft>
              <a:buClr>
                <a:schemeClr val="dk1"/>
              </a:buClr>
              <a:buSzPts val="1600"/>
              <a:buNone/>
              <a:defRPr sz="1600"/>
            </a:lvl5pPr>
            <a:lvl6pPr lvl="5" algn="ctr">
              <a:lnSpc>
                <a:spcPct val="90000"/>
              </a:lnSpc>
              <a:spcBef>
                <a:spcPts val="375"/>
              </a:spcBef>
              <a:spcAft>
                <a:spcPts val="0"/>
              </a:spcAft>
              <a:buClr>
                <a:schemeClr val="dk1"/>
              </a:buClr>
              <a:buSzPts val="1600"/>
              <a:buNone/>
              <a:defRPr sz="1600"/>
            </a:lvl6pPr>
            <a:lvl7pPr lvl="6" algn="ctr">
              <a:lnSpc>
                <a:spcPct val="90000"/>
              </a:lnSpc>
              <a:spcBef>
                <a:spcPts val="375"/>
              </a:spcBef>
              <a:spcAft>
                <a:spcPts val="0"/>
              </a:spcAft>
              <a:buClr>
                <a:schemeClr val="dk1"/>
              </a:buClr>
              <a:buSzPts val="1600"/>
              <a:buNone/>
              <a:defRPr sz="1600"/>
            </a:lvl7pPr>
            <a:lvl8pPr lvl="7" algn="ctr">
              <a:lnSpc>
                <a:spcPct val="90000"/>
              </a:lnSpc>
              <a:spcBef>
                <a:spcPts val="375"/>
              </a:spcBef>
              <a:spcAft>
                <a:spcPts val="0"/>
              </a:spcAft>
              <a:buClr>
                <a:schemeClr val="dk1"/>
              </a:buClr>
              <a:buSzPts val="1600"/>
              <a:buNone/>
              <a:defRPr sz="1600"/>
            </a:lvl8pPr>
            <a:lvl9pPr lvl="8" algn="ctr">
              <a:lnSpc>
                <a:spcPct val="90000"/>
              </a:lnSpc>
              <a:spcBef>
                <a:spcPts val="375"/>
              </a:spcBef>
              <a:spcAft>
                <a:spcPts val="0"/>
              </a:spcAft>
              <a:buClr>
                <a:schemeClr val="dk1"/>
              </a:buClr>
              <a:buSzPts val="1600"/>
              <a:buNone/>
              <a:defRPr sz="1600"/>
            </a:lvl9pPr>
          </a:lstStyle>
          <a:p/>
        </p:txBody>
      </p:sp>
      <p:sp>
        <p:nvSpPr>
          <p:cNvPr id="95" name="Google Shape;95;p13"/>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13"/>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7" name="Google Shape;97;p13"/>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pic>
        <p:nvPicPr>
          <p:cNvPr id="98" name="Google Shape;98;p13"/>
          <p:cNvPicPr preferRelativeResize="0"/>
          <p:nvPr/>
        </p:nvPicPr>
        <p:blipFill rotWithShape="1">
          <a:blip r:embed="rId2">
            <a:alphaModFix/>
          </a:blip>
          <a:srcRect b="0" l="0" r="0" t="0"/>
          <a:stretch/>
        </p:blipFill>
        <p:spPr>
          <a:xfrm>
            <a:off x="213681" y="160803"/>
            <a:ext cx="2067702" cy="1313163"/>
          </a:xfrm>
          <a:prstGeom prst="rect">
            <a:avLst/>
          </a:prstGeom>
          <a:noFill/>
          <a:ln>
            <a:noFill/>
          </a:ln>
        </p:spPr>
      </p:pic>
      <p:pic>
        <p:nvPicPr>
          <p:cNvPr id="99" name="Google Shape;99;p13"/>
          <p:cNvPicPr preferRelativeResize="0"/>
          <p:nvPr/>
        </p:nvPicPr>
        <p:blipFill rotWithShape="1">
          <a:blip r:embed="rId3">
            <a:alphaModFix/>
          </a:blip>
          <a:srcRect b="12326" l="0" r="0" t="12525"/>
          <a:stretch/>
        </p:blipFill>
        <p:spPr>
          <a:xfrm>
            <a:off x="7113006" y="5845567"/>
            <a:ext cx="1896967" cy="407194"/>
          </a:xfrm>
          <a:prstGeom prst="rect">
            <a:avLst/>
          </a:prstGeom>
          <a:noFill/>
          <a:ln>
            <a:noFill/>
          </a:ln>
        </p:spPr>
      </p:pic>
      <p:sp>
        <p:nvSpPr>
          <p:cNvPr id="100" name="Google Shape;100;p13"/>
          <p:cNvSpPr txBox="1"/>
          <p:nvPr/>
        </p:nvSpPr>
        <p:spPr>
          <a:xfrm>
            <a:off x="5836144" y="6238917"/>
            <a:ext cx="3216275" cy="670560"/>
          </a:xfrm>
          <a:prstGeom prst="rect">
            <a:avLst/>
          </a:prstGeom>
          <a:noFill/>
          <a:ln>
            <a:noFill/>
          </a:ln>
        </p:spPr>
        <p:txBody>
          <a:bodyPr anchorCtr="0" anchor="t" bIns="45700" lIns="91425" spcFirstLastPara="1" rIns="91425" wrap="square" tIns="45700">
            <a:noAutofit/>
          </a:bodyPr>
          <a:lstStyle/>
          <a:p>
            <a:pPr indent="0" lvl="0" marL="0" marR="0" rtl="0" algn="just">
              <a:lnSpc>
                <a:spcPct val="107000"/>
              </a:lnSpc>
              <a:spcBef>
                <a:spcPts val="0"/>
              </a:spcBef>
              <a:spcAft>
                <a:spcPts val="0"/>
              </a:spcAft>
              <a:buNone/>
            </a:pPr>
            <a:r>
              <a:rPr lang="de-DE" sz="700">
                <a:solidFill>
                  <a:schemeClr val="dk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sz="1100">
              <a:solidFill>
                <a:schemeClr val="dk1"/>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r Titel" type="titleOnly">
  <p:cSld name="TITLE_ONLY">
    <p:spTree>
      <p:nvGrpSpPr>
        <p:cNvPr id="24" name="Shape 24"/>
        <p:cNvGrpSpPr/>
        <p:nvPr/>
      </p:nvGrpSpPr>
      <p:grpSpPr>
        <a:xfrm>
          <a:off x="0" y="0"/>
          <a:ext cx="0" cy="0"/>
          <a:chOff x="0" y="0"/>
          <a:chExt cx="0" cy="0"/>
        </a:xfrm>
      </p:grpSpPr>
      <p:sp>
        <p:nvSpPr>
          <p:cNvPr id="25" name="Google Shape;25;p3"/>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3"/>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3"/>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pic>
        <p:nvPicPr>
          <p:cNvPr id="28" name="Google Shape;28;p3"/>
          <p:cNvPicPr preferRelativeResize="0"/>
          <p:nvPr/>
        </p:nvPicPr>
        <p:blipFill rotWithShape="1">
          <a:blip r:embed="rId2">
            <a:alphaModFix/>
          </a:blip>
          <a:srcRect b="0" l="0" r="0" t="0"/>
          <a:stretch/>
        </p:blipFill>
        <p:spPr>
          <a:xfrm>
            <a:off x="7760370" y="6094641"/>
            <a:ext cx="1097880" cy="697245"/>
          </a:xfrm>
          <a:prstGeom prst="rect">
            <a:avLst/>
          </a:prstGeom>
          <a:noFill/>
          <a:ln>
            <a:noFill/>
          </a:ln>
        </p:spPr>
      </p:pic>
      <p:pic>
        <p:nvPicPr>
          <p:cNvPr id="29" name="Google Shape;29;p3"/>
          <p:cNvPicPr preferRelativeResize="0"/>
          <p:nvPr/>
        </p:nvPicPr>
        <p:blipFill rotWithShape="1">
          <a:blip r:embed="rId3">
            <a:alphaModFix/>
          </a:blip>
          <a:srcRect b="12326" l="0" r="0" t="12525"/>
          <a:stretch/>
        </p:blipFill>
        <p:spPr>
          <a:xfrm>
            <a:off x="123035" y="6299200"/>
            <a:ext cx="1967228" cy="422276"/>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Inhalt" type="obj">
  <p:cSld name="OBJECT">
    <p:spTree>
      <p:nvGrpSpPr>
        <p:cNvPr id="30" name="Shape 30"/>
        <p:cNvGrpSpPr/>
        <p:nvPr/>
      </p:nvGrpSpPr>
      <p:grpSpPr>
        <a:xfrm>
          <a:off x="0" y="0"/>
          <a:ext cx="0" cy="0"/>
          <a:chOff x="0" y="0"/>
          <a:chExt cx="0" cy="0"/>
        </a:xfrm>
      </p:grpSpPr>
      <p:sp>
        <p:nvSpPr>
          <p:cNvPr id="31" name="Google Shape;31;p4"/>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4"/>
          <p:cNvSpPr txBox="1"/>
          <p:nvPr>
            <p:ph idx="1" type="body"/>
          </p:nvPr>
        </p:nvSpPr>
        <p:spPr>
          <a:xfrm>
            <a:off x="628650" y="1825625"/>
            <a:ext cx="7886700" cy="413408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33" name="Google Shape;33;p4"/>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4"/>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pic>
        <p:nvPicPr>
          <p:cNvPr id="35" name="Google Shape;35;p4"/>
          <p:cNvPicPr preferRelativeResize="0"/>
          <p:nvPr/>
        </p:nvPicPr>
        <p:blipFill rotWithShape="1">
          <a:blip r:embed="rId2">
            <a:alphaModFix/>
          </a:blip>
          <a:srcRect b="0" l="0" r="0" t="0"/>
          <a:stretch/>
        </p:blipFill>
        <p:spPr>
          <a:xfrm>
            <a:off x="7760370" y="6094641"/>
            <a:ext cx="1097880" cy="697245"/>
          </a:xfrm>
          <a:prstGeom prst="rect">
            <a:avLst/>
          </a:prstGeom>
          <a:noFill/>
          <a:ln>
            <a:noFill/>
          </a:ln>
        </p:spPr>
      </p:pic>
      <p:pic>
        <p:nvPicPr>
          <p:cNvPr id="36" name="Google Shape;36;p4"/>
          <p:cNvPicPr preferRelativeResize="0"/>
          <p:nvPr/>
        </p:nvPicPr>
        <p:blipFill rotWithShape="1">
          <a:blip r:embed="rId3">
            <a:alphaModFix/>
          </a:blip>
          <a:srcRect b="12326" l="0" r="0" t="12525"/>
          <a:stretch/>
        </p:blipFill>
        <p:spPr>
          <a:xfrm>
            <a:off x="123035" y="6299200"/>
            <a:ext cx="1967228" cy="422276"/>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bschnitts- überschrift" type="secHead">
  <p:cSld name="SECTION_HEADER">
    <p:spTree>
      <p:nvGrpSpPr>
        <p:cNvPr id="37" name="Shape 37"/>
        <p:cNvGrpSpPr/>
        <p:nvPr/>
      </p:nvGrpSpPr>
      <p:grpSpPr>
        <a:xfrm>
          <a:off x="0" y="0"/>
          <a:ext cx="0" cy="0"/>
          <a:chOff x="0" y="0"/>
          <a:chExt cx="0" cy="0"/>
        </a:xfrm>
      </p:grpSpPr>
      <p:sp>
        <p:nvSpPr>
          <p:cNvPr id="38" name="Google Shape;38;p5"/>
          <p:cNvSpPr txBox="1"/>
          <p:nvPr>
            <p:ph type="title"/>
          </p:nvPr>
        </p:nvSpPr>
        <p:spPr>
          <a:xfrm>
            <a:off x="623888" y="1709739"/>
            <a:ext cx="78867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4500"/>
              <a:buFont typeface="Trebuchet MS"/>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5"/>
          <p:cNvSpPr txBox="1"/>
          <p:nvPr>
            <p:ph idx="1" type="body"/>
          </p:nvPr>
        </p:nvSpPr>
        <p:spPr>
          <a:xfrm>
            <a:off x="623888" y="4589464"/>
            <a:ext cx="78867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750"/>
              </a:spcBef>
              <a:spcAft>
                <a:spcPts val="0"/>
              </a:spcAft>
              <a:buClr>
                <a:srgbClr val="888888"/>
              </a:buClr>
              <a:buSzPts val="1800"/>
              <a:buNone/>
              <a:defRPr sz="1800">
                <a:solidFill>
                  <a:srgbClr val="888888"/>
                </a:solidFill>
              </a:defRPr>
            </a:lvl1pPr>
            <a:lvl2pPr indent="-228600" lvl="1" marL="914400" algn="l">
              <a:lnSpc>
                <a:spcPct val="90000"/>
              </a:lnSpc>
              <a:spcBef>
                <a:spcPts val="375"/>
              </a:spcBef>
              <a:spcAft>
                <a:spcPts val="0"/>
              </a:spcAft>
              <a:buClr>
                <a:srgbClr val="888888"/>
              </a:buClr>
              <a:buSzPts val="1500"/>
              <a:buNone/>
              <a:defRPr sz="1500">
                <a:solidFill>
                  <a:srgbClr val="888888"/>
                </a:solidFill>
              </a:defRPr>
            </a:lvl2pPr>
            <a:lvl3pPr indent="-228600" lvl="2" marL="1371600" algn="l">
              <a:lnSpc>
                <a:spcPct val="90000"/>
              </a:lnSpc>
              <a:spcBef>
                <a:spcPts val="375"/>
              </a:spcBef>
              <a:spcAft>
                <a:spcPts val="0"/>
              </a:spcAft>
              <a:buClr>
                <a:srgbClr val="888888"/>
              </a:buClr>
              <a:buSzPts val="1350"/>
              <a:buNone/>
              <a:defRPr sz="1350">
                <a:solidFill>
                  <a:srgbClr val="888888"/>
                </a:solidFill>
              </a:defRPr>
            </a:lvl3pPr>
            <a:lvl4pPr indent="-228600" lvl="3" marL="1828800" algn="l">
              <a:lnSpc>
                <a:spcPct val="90000"/>
              </a:lnSpc>
              <a:spcBef>
                <a:spcPts val="375"/>
              </a:spcBef>
              <a:spcAft>
                <a:spcPts val="0"/>
              </a:spcAft>
              <a:buClr>
                <a:srgbClr val="888888"/>
              </a:buClr>
              <a:buSzPts val="1200"/>
              <a:buNone/>
              <a:defRPr sz="1200">
                <a:solidFill>
                  <a:srgbClr val="888888"/>
                </a:solidFill>
              </a:defRPr>
            </a:lvl4pPr>
            <a:lvl5pPr indent="-228600" lvl="4" marL="2286000" algn="l">
              <a:lnSpc>
                <a:spcPct val="90000"/>
              </a:lnSpc>
              <a:spcBef>
                <a:spcPts val="375"/>
              </a:spcBef>
              <a:spcAft>
                <a:spcPts val="0"/>
              </a:spcAft>
              <a:buClr>
                <a:srgbClr val="888888"/>
              </a:buClr>
              <a:buSzPts val="1200"/>
              <a:buNone/>
              <a:defRPr sz="1200">
                <a:solidFill>
                  <a:srgbClr val="888888"/>
                </a:solidFill>
              </a:defRPr>
            </a:lvl5pPr>
            <a:lvl6pPr indent="-228600" lvl="5" marL="2743200" algn="l">
              <a:lnSpc>
                <a:spcPct val="90000"/>
              </a:lnSpc>
              <a:spcBef>
                <a:spcPts val="375"/>
              </a:spcBef>
              <a:spcAft>
                <a:spcPts val="0"/>
              </a:spcAft>
              <a:buClr>
                <a:srgbClr val="888888"/>
              </a:buClr>
              <a:buSzPts val="1200"/>
              <a:buNone/>
              <a:defRPr sz="1200">
                <a:solidFill>
                  <a:srgbClr val="888888"/>
                </a:solidFill>
              </a:defRPr>
            </a:lvl6pPr>
            <a:lvl7pPr indent="-228600" lvl="6" marL="3200400" algn="l">
              <a:lnSpc>
                <a:spcPct val="90000"/>
              </a:lnSpc>
              <a:spcBef>
                <a:spcPts val="375"/>
              </a:spcBef>
              <a:spcAft>
                <a:spcPts val="0"/>
              </a:spcAft>
              <a:buClr>
                <a:srgbClr val="888888"/>
              </a:buClr>
              <a:buSzPts val="1200"/>
              <a:buNone/>
              <a:defRPr sz="1200">
                <a:solidFill>
                  <a:srgbClr val="888888"/>
                </a:solidFill>
              </a:defRPr>
            </a:lvl7pPr>
            <a:lvl8pPr indent="-228600" lvl="7" marL="3657600" algn="l">
              <a:lnSpc>
                <a:spcPct val="90000"/>
              </a:lnSpc>
              <a:spcBef>
                <a:spcPts val="375"/>
              </a:spcBef>
              <a:spcAft>
                <a:spcPts val="0"/>
              </a:spcAft>
              <a:buClr>
                <a:srgbClr val="888888"/>
              </a:buClr>
              <a:buSzPts val="1200"/>
              <a:buNone/>
              <a:defRPr sz="1200">
                <a:solidFill>
                  <a:srgbClr val="888888"/>
                </a:solidFill>
              </a:defRPr>
            </a:lvl8pPr>
            <a:lvl9pPr indent="-228600" lvl="8" marL="4114800" algn="l">
              <a:lnSpc>
                <a:spcPct val="90000"/>
              </a:lnSpc>
              <a:spcBef>
                <a:spcPts val="375"/>
              </a:spcBef>
              <a:spcAft>
                <a:spcPts val="0"/>
              </a:spcAft>
              <a:buClr>
                <a:srgbClr val="888888"/>
              </a:buClr>
              <a:buSzPts val="1200"/>
              <a:buNone/>
              <a:defRPr sz="1200">
                <a:solidFill>
                  <a:srgbClr val="888888"/>
                </a:solidFill>
              </a:defRPr>
            </a:lvl9pPr>
          </a:lstStyle>
          <a:p/>
        </p:txBody>
      </p:sp>
      <p:sp>
        <p:nvSpPr>
          <p:cNvPr id="40" name="Google Shape;40;p5"/>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5"/>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pic>
        <p:nvPicPr>
          <p:cNvPr id="42" name="Google Shape;42;p5"/>
          <p:cNvPicPr preferRelativeResize="0"/>
          <p:nvPr/>
        </p:nvPicPr>
        <p:blipFill rotWithShape="1">
          <a:blip r:embed="rId2">
            <a:alphaModFix/>
          </a:blip>
          <a:srcRect b="0" l="0" r="0" t="0"/>
          <a:stretch/>
        </p:blipFill>
        <p:spPr>
          <a:xfrm>
            <a:off x="213681" y="160803"/>
            <a:ext cx="2067702" cy="1313163"/>
          </a:xfrm>
          <a:prstGeom prst="rect">
            <a:avLst/>
          </a:prstGeom>
          <a:noFill/>
          <a:ln>
            <a:noFill/>
          </a:ln>
        </p:spPr>
      </p:pic>
      <p:pic>
        <p:nvPicPr>
          <p:cNvPr id="43" name="Google Shape;43;p5"/>
          <p:cNvPicPr preferRelativeResize="0"/>
          <p:nvPr/>
        </p:nvPicPr>
        <p:blipFill rotWithShape="1">
          <a:blip r:embed="rId3">
            <a:alphaModFix/>
          </a:blip>
          <a:srcRect b="12326" l="0" r="0" t="12525"/>
          <a:stretch/>
        </p:blipFill>
        <p:spPr>
          <a:xfrm>
            <a:off x="123035" y="6299200"/>
            <a:ext cx="1967228" cy="422276"/>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wei Inhalte" type="twoObj">
  <p:cSld name="TWO_OBJECTS">
    <p:spTree>
      <p:nvGrpSpPr>
        <p:cNvPr id="44" name="Shape 44"/>
        <p:cNvGrpSpPr/>
        <p:nvPr/>
      </p:nvGrpSpPr>
      <p:grpSpPr>
        <a:xfrm>
          <a:off x="0" y="0"/>
          <a:ext cx="0" cy="0"/>
          <a:chOff x="0" y="0"/>
          <a:chExt cx="0" cy="0"/>
        </a:xfrm>
      </p:grpSpPr>
      <p:sp>
        <p:nvSpPr>
          <p:cNvPr id="45" name="Google Shape;45;p6"/>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6"/>
          <p:cNvSpPr txBox="1"/>
          <p:nvPr>
            <p:ph idx="1" type="body"/>
          </p:nvPr>
        </p:nvSpPr>
        <p:spPr>
          <a:xfrm>
            <a:off x="628650" y="1825625"/>
            <a:ext cx="38862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7" name="Google Shape;47;p6"/>
          <p:cNvSpPr txBox="1"/>
          <p:nvPr>
            <p:ph idx="2" type="body"/>
          </p:nvPr>
        </p:nvSpPr>
        <p:spPr>
          <a:xfrm>
            <a:off x="4629150" y="1825625"/>
            <a:ext cx="38862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8" name="Google Shape;48;p6"/>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6"/>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pic>
        <p:nvPicPr>
          <p:cNvPr id="50" name="Google Shape;50;p6"/>
          <p:cNvPicPr preferRelativeResize="0"/>
          <p:nvPr/>
        </p:nvPicPr>
        <p:blipFill rotWithShape="1">
          <a:blip r:embed="rId2">
            <a:alphaModFix/>
          </a:blip>
          <a:srcRect b="0" l="0" r="0" t="0"/>
          <a:stretch/>
        </p:blipFill>
        <p:spPr>
          <a:xfrm>
            <a:off x="7760370" y="6094641"/>
            <a:ext cx="1097880" cy="697245"/>
          </a:xfrm>
          <a:prstGeom prst="rect">
            <a:avLst/>
          </a:prstGeom>
          <a:noFill/>
          <a:ln>
            <a:noFill/>
          </a:ln>
        </p:spPr>
      </p:pic>
      <p:pic>
        <p:nvPicPr>
          <p:cNvPr id="51" name="Google Shape;51;p6"/>
          <p:cNvPicPr preferRelativeResize="0"/>
          <p:nvPr/>
        </p:nvPicPr>
        <p:blipFill rotWithShape="1">
          <a:blip r:embed="rId3">
            <a:alphaModFix/>
          </a:blip>
          <a:srcRect b="12326" l="0" r="0" t="12525"/>
          <a:stretch/>
        </p:blipFill>
        <p:spPr>
          <a:xfrm>
            <a:off x="123035" y="6299200"/>
            <a:ext cx="1967228" cy="422276"/>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gleich" type="twoTxTwoObj">
  <p:cSld name="TWO_OBJECTS_WITH_TEXT">
    <p:spTree>
      <p:nvGrpSpPr>
        <p:cNvPr id="52" name="Shape 52"/>
        <p:cNvGrpSpPr/>
        <p:nvPr/>
      </p:nvGrpSpPr>
      <p:grpSpPr>
        <a:xfrm>
          <a:off x="0" y="0"/>
          <a:ext cx="0" cy="0"/>
          <a:chOff x="0" y="0"/>
          <a:chExt cx="0" cy="0"/>
        </a:xfrm>
      </p:grpSpPr>
      <p:sp>
        <p:nvSpPr>
          <p:cNvPr id="53" name="Google Shape;53;p7"/>
          <p:cNvSpPr txBox="1"/>
          <p:nvPr>
            <p:ph type="title"/>
          </p:nvPr>
        </p:nvSpPr>
        <p:spPr>
          <a:xfrm>
            <a:off x="629841"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7"/>
          <p:cNvSpPr txBox="1"/>
          <p:nvPr>
            <p:ph idx="1" type="body"/>
          </p:nvPr>
        </p:nvSpPr>
        <p:spPr>
          <a:xfrm>
            <a:off x="629842" y="1681163"/>
            <a:ext cx="3868340"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55" name="Google Shape;55;p7"/>
          <p:cNvSpPr txBox="1"/>
          <p:nvPr>
            <p:ph idx="2" type="body"/>
          </p:nvPr>
        </p:nvSpPr>
        <p:spPr>
          <a:xfrm>
            <a:off x="629842" y="2505075"/>
            <a:ext cx="3868340"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56" name="Google Shape;56;p7"/>
          <p:cNvSpPr txBox="1"/>
          <p:nvPr>
            <p:ph idx="3" type="body"/>
          </p:nvPr>
        </p:nvSpPr>
        <p:spPr>
          <a:xfrm>
            <a:off x="4629150" y="1681163"/>
            <a:ext cx="3887391"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57" name="Google Shape;57;p7"/>
          <p:cNvSpPr txBox="1"/>
          <p:nvPr>
            <p:ph idx="4" type="body"/>
          </p:nvPr>
        </p:nvSpPr>
        <p:spPr>
          <a:xfrm>
            <a:off x="4629150" y="2505075"/>
            <a:ext cx="3887391"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58" name="Google Shape;58;p7"/>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7"/>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pic>
        <p:nvPicPr>
          <p:cNvPr id="60" name="Google Shape;60;p7"/>
          <p:cNvPicPr preferRelativeResize="0"/>
          <p:nvPr/>
        </p:nvPicPr>
        <p:blipFill rotWithShape="1">
          <a:blip r:embed="rId2">
            <a:alphaModFix/>
          </a:blip>
          <a:srcRect b="0" l="0" r="0" t="0"/>
          <a:stretch/>
        </p:blipFill>
        <p:spPr>
          <a:xfrm>
            <a:off x="7760370" y="6094641"/>
            <a:ext cx="1097880" cy="697245"/>
          </a:xfrm>
          <a:prstGeom prst="rect">
            <a:avLst/>
          </a:prstGeom>
          <a:noFill/>
          <a:ln>
            <a:noFill/>
          </a:ln>
        </p:spPr>
      </p:pic>
      <p:pic>
        <p:nvPicPr>
          <p:cNvPr id="61" name="Google Shape;61;p7"/>
          <p:cNvPicPr preferRelativeResize="0"/>
          <p:nvPr/>
        </p:nvPicPr>
        <p:blipFill rotWithShape="1">
          <a:blip r:embed="rId3">
            <a:alphaModFix/>
          </a:blip>
          <a:srcRect b="12326" l="0" r="0" t="12525"/>
          <a:stretch/>
        </p:blipFill>
        <p:spPr>
          <a:xfrm>
            <a:off x="123035" y="6299200"/>
            <a:ext cx="1967228" cy="422276"/>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er" type="blank">
  <p:cSld name="BLANK">
    <p:spTree>
      <p:nvGrpSpPr>
        <p:cNvPr id="62" name="Shape 62"/>
        <p:cNvGrpSpPr/>
        <p:nvPr/>
      </p:nvGrpSpPr>
      <p:grpSpPr>
        <a:xfrm>
          <a:off x="0" y="0"/>
          <a:ext cx="0" cy="0"/>
          <a:chOff x="0" y="0"/>
          <a:chExt cx="0" cy="0"/>
        </a:xfrm>
      </p:grpSpPr>
      <p:sp>
        <p:nvSpPr>
          <p:cNvPr id="63" name="Google Shape;63;p8"/>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8"/>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8"/>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halt mit Überschrift" type="objTx">
  <p:cSld name="OBJECT_WITH_CAPTION_TEXT">
    <p:spTree>
      <p:nvGrpSpPr>
        <p:cNvPr id="66" name="Shape 66"/>
        <p:cNvGrpSpPr/>
        <p:nvPr/>
      </p:nvGrpSpPr>
      <p:grpSpPr>
        <a:xfrm>
          <a:off x="0" y="0"/>
          <a:ext cx="0" cy="0"/>
          <a:chOff x="0" y="0"/>
          <a:chExt cx="0" cy="0"/>
        </a:xfrm>
      </p:grpSpPr>
      <p:sp>
        <p:nvSpPr>
          <p:cNvPr id="67" name="Google Shape;67;p9"/>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2400"/>
              <a:buFont typeface="Trebuchet MS"/>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8" name="Google Shape;68;p9"/>
          <p:cNvSpPr txBox="1"/>
          <p:nvPr>
            <p:ph idx="1" type="body"/>
          </p:nvPr>
        </p:nvSpPr>
        <p:spPr>
          <a:xfrm>
            <a:off x="3887391" y="987426"/>
            <a:ext cx="4629150" cy="4873625"/>
          </a:xfrm>
          <a:prstGeom prst="rect">
            <a:avLst/>
          </a:prstGeom>
          <a:noFill/>
          <a:ln>
            <a:noFill/>
          </a:ln>
        </p:spPr>
        <p:txBody>
          <a:bodyPr anchorCtr="0" anchor="t" bIns="45700" lIns="91425" spcFirstLastPara="1" rIns="91425" wrap="square" tIns="45700">
            <a:noAutofit/>
          </a:bodyPr>
          <a:lstStyle>
            <a:lvl1pPr indent="-381000" lvl="0" marL="457200" algn="l">
              <a:lnSpc>
                <a:spcPct val="90000"/>
              </a:lnSpc>
              <a:spcBef>
                <a:spcPts val="750"/>
              </a:spcBef>
              <a:spcAft>
                <a:spcPts val="0"/>
              </a:spcAft>
              <a:buClr>
                <a:schemeClr val="dk1"/>
              </a:buClr>
              <a:buSzPts val="2400"/>
              <a:buChar char="•"/>
              <a:defRPr sz="2400"/>
            </a:lvl1pPr>
            <a:lvl2pPr indent="-361950" lvl="1" marL="914400" algn="l">
              <a:lnSpc>
                <a:spcPct val="90000"/>
              </a:lnSpc>
              <a:spcBef>
                <a:spcPts val="375"/>
              </a:spcBef>
              <a:spcAft>
                <a:spcPts val="0"/>
              </a:spcAft>
              <a:buClr>
                <a:schemeClr val="dk1"/>
              </a:buClr>
              <a:buSzPts val="2100"/>
              <a:buChar char="•"/>
              <a:defRPr sz="2100"/>
            </a:lvl2pPr>
            <a:lvl3pPr indent="-342900" lvl="2" marL="1371600" algn="l">
              <a:lnSpc>
                <a:spcPct val="90000"/>
              </a:lnSpc>
              <a:spcBef>
                <a:spcPts val="375"/>
              </a:spcBef>
              <a:spcAft>
                <a:spcPts val="0"/>
              </a:spcAft>
              <a:buClr>
                <a:schemeClr val="dk1"/>
              </a:buClr>
              <a:buSzPts val="1800"/>
              <a:buChar char="•"/>
              <a:defRPr sz="1800"/>
            </a:lvl3pPr>
            <a:lvl4pPr indent="-323850" lvl="3" marL="1828800" algn="l">
              <a:lnSpc>
                <a:spcPct val="90000"/>
              </a:lnSpc>
              <a:spcBef>
                <a:spcPts val="375"/>
              </a:spcBef>
              <a:spcAft>
                <a:spcPts val="0"/>
              </a:spcAft>
              <a:buClr>
                <a:schemeClr val="dk1"/>
              </a:buClr>
              <a:buSzPts val="1500"/>
              <a:buChar char="•"/>
              <a:defRPr sz="1500"/>
            </a:lvl4pPr>
            <a:lvl5pPr indent="-323850" lvl="4" marL="2286000" algn="l">
              <a:lnSpc>
                <a:spcPct val="90000"/>
              </a:lnSpc>
              <a:spcBef>
                <a:spcPts val="375"/>
              </a:spcBef>
              <a:spcAft>
                <a:spcPts val="0"/>
              </a:spcAft>
              <a:buClr>
                <a:schemeClr val="dk1"/>
              </a:buClr>
              <a:buSzPts val="1500"/>
              <a:buChar char="•"/>
              <a:defRPr sz="1500"/>
            </a:lvl5pPr>
            <a:lvl6pPr indent="-323850" lvl="5" marL="2743200" algn="l">
              <a:lnSpc>
                <a:spcPct val="90000"/>
              </a:lnSpc>
              <a:spcBef>
                <a:spcPts val="375"/>
              </a:spcBef>
              <a:spcAft>
                <a:spcPts val="0"/>
              </a:spcAft>
              <a:buClr>
                <a:schemeClr val="dk1"/>
              </a:buClr>
              <a:buSzPts val="1500"/>
              <a:buChar char="•"/>
              <a:defRPr sz="1500"/>
            </a:lvl6pPr>
            <a:lvl7pPr indent="-323850" lvl="6" marL="3200400" algn="l">
              <a:lnSpc>
                <a:spcPct val="90000"/>
              </a:lnSpc>
              <a:spcBef>
                <a:spcPts val="375"/>
              </a:spcBef>
              <a:spcAft>
                <a:spcPts val="0"/>
              </a:spcAft>
              <a:buClr>
                <a:schemeClr val="dk1"/>
              </a:buClr>
              <a:buSzPts val="1500"/>
              <a:buChar char="•"/>
              <a:defRPr sz="1500"/>
            </a:lvl7pPr>
            <a:lvl8pPr indent="-323850" lvl="7" marL="3657600" algn="l">
              <a:lnSpc>
                <a:spcPct val="90000"/>
              </a:lnSpc>
              <a:spcBef>
                <a:spcPts val="375"/>
              </a:spcBef>
              <a:spcAft>
                <a:spcPts val="0"/>
              </a:spcAft>
              <a:buClr>
                <a:schemeClr val="dk1"/>
              </a:buClr>
              <a:buSzPts val="1500"/>
              <a:buChar char="•"/>
              <a:defRPr sz="1500"/>
            </a:lvl8pPr>
            <a:lvl9pPr indent="-323850" lvl="8" marL="4114800" algn="l">
              <a:lnSpc>
                <a:spcPct val="90000"/>
              </a:lnSpc>
              <a:spcBef>
                <a:spcPts val="375"/>
              </a:spcBef>
              <a:spcAft>
                <a:spcPts val="0"/>
              </a:spcAft>
              <a:buClr>
                <a:schemeClr val="dk1"/>
              </a:buClr>
              <a:buSzPts val="1500"/>
              <a:buChar char="•"/>
              <a:defRPr sz="1500"/>
            </a:lvl9pPr>
          </a:lstStyle>
          <a:p/>
        </p:txBody>
      </p:sp>
      <p:sp>
        <p:nvSpPr>
          <p:cNvPr id="69" name="Google Shape;69;p9"/>
          <p:cNvSpPr txBox="1"/>
          <p:nvPr>
            <p:ph idx="2" type="body"/>
          </p:nvPr>
        </p:nvSpPr>
        <p:spPr>
          <a:xfrm>
            <a:off x="629841" y="2057400"/>
            <a:ext cx="2949178"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70" name="Google Shape;70;p9"/>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9"/>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9"/>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ld mit Überschrift" type="picTx">
  <p:cSld name="PICTURE_WITH_CAPTION_TEXT">
    <p:spTree>
      <p:nvGrpSpPr>
        <p:cNvPr id="73" name="Shape 73"/>
        <p:cNvGrpSpPr/>
        <p:nvPr/>
      </p:nvGrpSpPr>
      <p:grpSpPr>
        <a:xfrm>
          <a:off x="0" y="0"/>
          <a:ext cx="0" cy="0"/>
          <a:chOff x="0" y="0"/>
          <a:chExt cx="0" cy="0"/>
        </a:xfrm>
      </p:grpSpPr>
      <p:sp>
        <p:nvSpPr>
          <p:cNvPr id="74" name="Google Shape;74;p10"/>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2400"/>
              <a:buFont typeface="Trebuchet MS"/>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5" name="Google Shape;75;p10"/>
          <p:cNvSpPr/>
          <p:nvPr>
            <p:ph idx="2" type="pic"/>
          </p:nvPr>
        </p:nvSpPr>
        <p:spPr>
          <a:xfrm>
            <a:off x="3887391" y="987426"/>
            <a:ext cx="462915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750"/>
              </a:spcBef>
              <a:spcAft>
                <a:spcPts val="0"/>
              </a:spcAft>
              <a:buClr>
                <a:schemeClr val="dk1"/>
              </a:buClr>
              <a:buSzPts val="2400"/>
              <a:buFont typeface="Arial"/>
              <a:buNone/>
              <a:defRPr b="0" i="0" sz="2400" u="none" cap="none" strike="noStrike">
                <a:solidFill>
                  <a:schemeClr val="dk1"/>
                </a:solidFill>
                <a:latin typeface="Trebuchet MS"/>
                <a:ea typeface="Trebuchet MS"/>
                <a:cs typeface="Trebuchet MS"/>
                <a:sym typeface="Trebuchet MS"/>
              </a:defRPr>
            </a:lvl1pPr>
            <a:lvl2pPr lvl="1" marR="0" rtl="0" algn="l">
              <a:lnSpc>
                <a:spcPct val="90000"/>
              </a:lnSpc>
              <a:spcBef>
                <a:spcPts val="375"/>
              </a:spcBef>
              <a:spcAft>
                <a:spcPts val="0"/>
              </a:spcAft>
              <a:buClr>
                <a:schemeClr val="dk1"/>
              </a:buClr>
              <a:buSzPts val="2100"/>
              <a:buFont typeface="Arial"/>
              <a:buNone/>
              <a:defRPr b="0" i="0" sz="2100" u="none" cap="none" strike="noStrike">
                <a:solidFill>
                  <a:schemeClr val="dk1"/>
                </a:solidFill>
                <a:latin typeface="Trebuchet MS"/>
                <a:ea typeface="Trebuchet MS"/>
                <a:cs typeface="Trebuchet MS"/>
                <a:sym typeface="Trebuchet MS"/>
              </a:defRPr>
            </a:lvl2pPr>
            <a:lvl3pPr lvl="2" marR="0" rtl="0" algn="l">
              <a:lnSpc>
                <a:spcPct val="90000"/>
              </a:lnSpc>
              <a:spcBef>
                <a:spcPts val="375"/>
              </a:spcBef>
              <a:spcAft>
                <a:spcPts val="0"/>
              </a:spcAft>
              <a:buClr>
                <a:schemeClr val="dk1"/>
              </a:buClr>
              <a:buSzPts val="1800"/>
              <a:buFont typeface="Arial"/>
              <a:buNone/>
              <a:defRPr b="0" i="0" sz="1800" u="none" cap="none" strike="noStrike">
                <a:solidFill>
                  <a:schemeClr val="dk1"/>
                </a:solidFill>
                <a:latin typeface="Trebuchet MS"/>
                <a:ea typeface="Trebuchet MS"/>
                <a:cs typeface="Trebuchet MS"/>
                <a:sym typeface="Trebuchet MS"/>
              </a:defRPr>
            </a:lvl3pPr>
            <a:lvl4pPr lvl="3"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Trebuchet MS"/>
                <a:ea typeface="Trebuchet MS"/>
                <a:cs typeface="Trebuchet MS"/>
                <a:sym typeface="Trebuchet MS"/>
              </a:defRPr>
            </a:lvl4pPr>
            <a:lvl5pPr lvl="4"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Trebuchet MS"/>
                <a:ea typeface="Trebuchet MS"/>
                <a:cs typeface="Trebuchet MS"/>
                <a:sym typeface="Trebuchet MS"/>
              </a:defRPr>
            </a:lvl5pPr>
            <a:lvl6pPr lvl="5"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Trebuchet MS"/>
                <a:ea typeface="Trebuchet MS"/>
                <a:cs typeface="Trebuchet MS"/>
                <a:sym typeface="Trebuchet MS"/>
              </a:defRPr>
            </a:lvl6pPr>
            <a:lvl7pPr lvl="6"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Trebuchet MS"/>
                <a:ea typeface="Trebuchet MS"/>
                <a:cs typeface="Trebuchet MS"/>
                <a:sym typeface="Trebuchet MS"/>
              </a:defRPr>
            </a:lvl7pPr>
            <a:lvl8pPr lvl="7"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Trebuchet MS"/>
                <a:ea typeface="Trebuchet MS"/>
                <a:cs typeface="Trebuchet MS"/>
                <a:sym typeface="Trebuchet MS"/>
              </a:defRPr>
            </a:lvl8pPr>
            <a:lvl9pPr lvl="8"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Trebuchet MS"/>
                <a:ea typeface="Trebuchet MS"/>
                <a:cs typeface="Trebuchet MS"/>
                <a:sym typeface="Trebuchet MS"/>
              </a:defRPr>
            </a:lvl9pPr>
          </a:lstStyle>
          <a:p/>
        </p:txBody>
      </p:sp>
      <p:sp>
        <p:nvSpPr>
          <p:cNvPr id="76" name="Google Shape;76;p10"/>
          <p:cNvSpPr txBox="1"/>
          <p:nvPr>
            <p:ph idx="1" type="body"/>
          </p:nvPr>
        </p:nvSpPr>
        <p:spPr>
          <a:xfrm>
            <a:off x="629841" y="2057400"/>
            <a:ext cx="2949178"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77" name="Google Shape;77;p10"/>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0"/>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0"/>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3300"/>
              <a:buFont typeface="Trebuchet MS"/>
              <a:buNone/>
              <a:defRPr b="0" i="0" sz="3300" u="none" cap="none" strike="noStrike">
                <a:solidFill>
                  <a:schemeClr val="dk1"/>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Trebuchet MS"/>
                <a:ea typeface="Trebuchet MS"/>
                <a:cs typeface="Trebuchet MS"/>
                <a:sym typeface="Trebuchet MS"/>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Trebuchet MS"/>
                <a:ea typeface="Trebuchet MS"/>
                <a:cs typeface="Trebuchet MS"/>
                <a:sym typeface="Trebuchet MS"/>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Trebuchet MS"/>
                <a:ea typeface="Trebuchet MS"/>
                <a:cs typeface="Trebuchet MS"/>
                <a:sym typeface="Trebuchet MS"/>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Trebuchet MS"/>
                <a:ea typeface="Trebuchet MS"/>
                <a:cs typeface="Trebuchet MS"/>
                <a:sym typeface="Trebuchet MS"/>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Trebuchet MS"/>
                <a:ea typeface="Trebuchet MS"/>
                <a:cs typeface="Trebuchet MS"/>
                <a:sym typeface="Trebuchet MS"/>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Trebuchet MS"/>
                <a:ea typeface="Trebuchet MS"/>
                <a:cs typeface="Trebuchet MS"/>
                <a:sym typeface="Trebuchet MS"/>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Trebuchet MS"/>
                <a:ea typeface="Trebuchet MS"/>
                <a:cs typeface="Trebuchet MS"/>
                <a:sym typeface="Trebuchet MS"/>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Trebuchet MS"/>
                <a:ea typeface="Trebuchet MS"/>
                <a:cs typeface="Trebuchet MS"/>
                <a:sym typeface="Trebuchet MS"/>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Trebuchet MS"/>
                <a:ea typeface="Trebuchet MS"/>
                <a:cs typeface="Trebuchet MS"/>
                <a:sym typeface="Trebuchet MS"/>
              </a:defRPr>
            </a:lvl9pPr>
          </a:lstStyle>
          <a:p/>
        </p:txBody>
      </p:sp>
      <p:sp>
        <p:nvSpPr>
          <p:cNvPr id="12" name="Google Shape;12;p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3" name="Google Shape;13;p1"/>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4" name="Google Shape;14;p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rgbClr val="888888"/>
                </a:solidFill>
                <a:latin typeface="Trebuchet MS"/>
                <a:ea typeface="Trebuchet MS"/>
                <a:cs typeface="Trebuchet MS"/>
                <a:sym typeface="Trebuchet MS"/>
              </a:defRPr>
            </a:lvl1pPr>
            <a:lvl2pPr indent="0" lvl="1" marL="0" marR="0" rtl="0" algn="r">
              <a:spcBef>
                <a:spcPts val="0"/>
              </a:spcBef>
              <a:buNone/>
              <a:defRPr b="0" i="0" sz="900" u="none" cap="none" strike="noStrike">
                <a:solidFill>
                  <a:srgbClr val="888888"/>
                </a:solidFill>
                <a:latin typeface="Trebuchet MS"/>
                <a:ea typeface="Trebuchet MS"/>
                <a:cs typeface="Trebuchet MS"/>
                <a:sym typeface="Trebuchet MS"/>
              </a:defRPr>
            </a:lvl2pPr>
            <a:lvl3pPr indent="0" lvl="2" marL="0" marR="0" rtl="0" algn="r">
              <a:spcBef>
                <a:spcPts val="0"/>
              </a:spcBef>
              <a:buNone/>
              <a:defRPr b="0" i="0" sz="900" u="none" cap="none" strike="noStrike">
                <a:solidFill>
                  <a:srgbClr val="888888"/>
                </a:solidFill>
                <a:latin typeface="Trebuchet MS"/>
                <a:ea typeface="Trebuchet MS"/>
                <a:cs typeface="Trebuchet MS"/>
                <a:sym typeface="Trebuchet MS"/>
              </a:defRPr>
            </a:lvl3pPr>
            <a:lvl4pPr indent="0" lvl="3" marL="0" marR="0" rtl="0" algn="r">
              <a:spcBef>
                <a:spcPts val="0"/>
              </a:spcBef>
              <a:buNone/>
              <a:defRPr b="0" i="0" sz="900" u="none" cap="none" strike="noStrike">
                <a:solidFill>
                  <a:srgbClr val="888888"/>
                </a:solidFill>
                <a:latin typeface="Trebuchet MS"/>
                <a:ea typeface="Trebuchet MS"/>
                <a:cs typeface="Trebuchet MS"/>
                <a:sym typeface="Trebuchet MS"/>
              </a:defRPr>
            </a:lvl4pPr>
            <a:lvl5pPr indent="0" lvl="4" marL="0" marR="0" rtl="0" algn="r">
              <a:spcBef>
                <a:spcPts val="0"/>
              </a:spcBef>
              <a:buNone/>
              <a:defRPr b="0" i="0" sz="900" u="none" cap="none" strike="noStrike">
                <a:solidFill>
                  <a:srgbClr val="888888"/>
                </a:solidFill>
                <a:latin typeface="Trebuchet MS"/>
                <a:ea typeface="Trebuchet MS"/>
                <a:cs typeface="Trebuchet MS"/>
                <a:sym typeface="Trebuchet MS"/>
              </a:defRPr>
            </a:lvl5pPr>
            <a:lvl6pPr indent="0" lvl="5" marL="0" marR="0" rtl="0" algn="r">
              <a:spcBef>
                <a:spcPts val="0"/>
              </a:spcBef>
              <a:buNone/>
              <a:defRPr b="0" i="0" sz="900" u="none" cap="none" strike="noStrike">
                <a:solidFill>
                  <a:srgbClr val="888888"/>
                </a:solidFill>
                <a:latin typeface="Trebuchet MS"/>
                <a:ea typeface="Trebuchet MS"/>
                <a:cs typeface="Trebuchet MS"/>
                <a:sym typeface="Trebuchet MS"/>
              </a:defRPr>
            </a:lvl6pPr>
            <a:lvl7pPr indent="0" lvl="6" marL="0" marR="0" rtl="0" algn="r">
              <a:spcBef>
                <a:spcPts val="0"/>
              </a:spcBef>
              <a:buNone/>
              <a:defRPr b="0" i="0" sz="900" u="none" cap="none" strike="noStrike">
                <a:solidFill>
                  <a:srgbClr val="888888"/>
                </a:solidFill>
                <a:latin typeface="Trebuchet MS"/>
                <a:ea typeface="Trebuchet MS"/>
                <a:cs typeface="Trebuchet MS"/>
                <a:sym typeface="Trebuchet MS"/>
              </a:defRPr>
            </a:lvl7pPr>
            <a:lvl8pPr indent="0" lvl="7" marL="0" marR="0" rtl="0" algn="r">
              <a:spcBef>
                <a:spcPts val="0"/>
              </a:spcBef>
              <a:buNone/>
              <a:defRPr b="0" i="0" sz="900" u="none" cap="none" strike="noStrike">
                <a:solidFill>
                  <a:srgbClr val="888888"/>
                </a:solidFill>
                <a:latin typeface="Trebuchet MS"/>
                <a:ea typeface="Trebuchet MS"/>
                <a:cs typeface="Trebuchet MS"/>
                <a:sym typeface="Trebuchet MS"/>
              </a:defRPr>
            </a:lvl8pPr>
            <a:lvl9pPr indent="0" lvl="8" marL="0" marR="0" rtl="0" algn="r">
              <a:spcBef>
                <a:spcPts val="0"/>
              </a:spcBef>
              <a:buNone/>
              <a:defRPr b="0" i="0" sz="900" u="none" cap="none" strike="noStrike">
                <a:solidFill>
                  <a:srgbClr val="888888"/>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de-DE"/>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t4lent.eu/"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5.jpg"/><Relationship Id="rId4" Type="http://schemas.openxmlformats.org/officeDocument/2006/relationships/image" Target="../media/image2.png"/><Relationship Id="rId5" Type="http://schemas.openxmlformats.org/officeDocument/2006/relationships/hyperlink" Target="https://pixabay.com/de/users/moiranazzari-7402443/?utm_source=link-attribution&amp;utm_medium=referral&amp;utm_campaign=image&amp;utm_content=3048001" TargetMode="External"/><Relationship Id="rId6" Type="http://schemas.openxmlformats.org/officeDocument/2006/relationships/hyperlink" Target="https://pixabay.com/de/?utm_source=link-attribution&amp;utm_medium=referral&amp;utm_campaign=image&amp;utm_content=304800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4"/>
          <p:cNvSpPr txBox="1"/>
          <p:nvPr>
            <p:ph type="ctrTitle"/>
          </p:nvPr>
        </p:nvSpPr>
        <p:spPr>
          <a:xfrm>
            <a:off x="421100" y="2889422"/>
            <a:ext cx="8520600" cy="860799"/>
          </a:xfrm>
          <a:prstGeom prst="rect">
            <a:avLst/>
          </a:prstGeom>
          <a:noFill/>
          <a:ln>
            <a:noFill/>
          </a:ln>
        </p:spPr>
        <p:txBody>
          <a:bodyPr anchorCtr="0" anchor="b" bIns="91425" lIns="91425" spcFirstLastPara="1" rIns="91425" wrap="square" tIns="91425">
            <a:noAutofit/>
          </a:bodyPr>
          <a:lstStyle/>
          <a:p>
            <a:pPr indent="0" lvl="0" marL="0" rtl="0" algn="ctr">
              <a:lnSpc>
                <a:spcPct val="90000"/>
              </a:lnSpc>
              <a:spcBef>
                <a:spcPts val="0"/>
              </a:spcBef>
              <a:spcAft>
                <a:spcPts val="0"/>
              </a:spcAft>
              <a:buClr>
                <a:schemeClr val="dk1"/>
              </a:buClr>
              <a:buSzPts val="4600"/>
              <a:buFont typeface="Trebuchet MS"/>
              <a:buNone/>
            </a:pPr>
            <a:r>
              <a:rPr b="1" lang="de-DE" sz="4600"/>
              <a:t>Talent 4.0 – </a:t>
            </a:r>
            <a:br>
              <a:rPr b="1" lang="de-DE" sz="4600"/>
            </a:br>
            <a:r>
              <a:rPr b="1" lang="de-DE" sz="4600"/>
              <a:t>Talent Management för SMEs</a:t>
            </a:r>
            <a:br>
              <a:rPr b="1" lang="de-DE" sz="4600"/>
            </a:br>
            <a:r>
              <a:rPr b="1" lang="de-DE" sz="4600"/>
              <a:t>Utbildnings-program</a:t>
            </a:r>
            <a:endParaRPr b="1" sz="4800"/>
          </a:p>
        </p:txBody>
      </p:sp>
      <p:sp>
        <p:nvSpPr>
          <p:cNvPr id="106" name="Google Shape;106;p14"/>
          <p:cNvSpPr txBox="1"/>
          <p:nvPr/>
        </p:nvSpPr>
        <p:spPr>
          <a:xfrm>
            <a:off x="3322040" y="4446165"/>
            <a:ext cx="2147582"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de-DE" sz="1800" u="sng" cap="none" strike="noStrike">
                <a:solidFill>
                  <a:schemeClr val="hlink"/>
                </a:solidFill>
                <a:latin typeface="Trebuchet MS"/>
                <a:ea typeface="Trebuchet MS"/>
                <a:cs typeface="Trebuchet MS"/>
                <a:sym typeface="Trebuchet MS"/>
                <a:hlinkClick r:id="rId3"/>
              </a:rPr>
              <a:t>https://t4lent.eu/</a:t>
            </a:r>
            <a:endParaRPr sz="1800">
              <a:solidFill>
                <a:schemeClr val="dk1"/>
              </a:solidFill>
              <a:latin typeface="Trebuchet MS"/>
              <a:ea typeface="Trebuchet MS"/>
              <a:cs typeface="Trebuchet MS"/>
              <a:sym typeface="Trebuchet MS"/>
            </a:endParaRPr>
          </a:p>
        </p:txBody>
      </p:sp>
      <p:pic>
        <p:nvPicPr>
          <p:cNvPr descr="A close up of a logo  Description automatically generated" id="107" name="Google Shape;107;p14"/>
          <p:cNvPicPr preferRelativeResize="0"/>
          <p:nvPr/>
        </p:nvPicPr>
        <p:blipFill rotWithShape="1">
          <a:blip r:embed="rId4">
            <a:alphaModFix/>
          </a:blip>
          <a:srcRect b="0" l="0" r="0" t="0"/>
          <a:stretch/>
        </p:blipFill>
        <p:spPr>
          <a:xfrm>
            <a:off x="524425" y="6307332"/>
            <a:ext cx="1710047" cy="408041"/>
          </a:xfrm>
          <a:prstGeom prst="rect">
            <a:avLst/>
          </a:prstGeom>
          <a:noFill/>
          <a:ln>
            <a:noFill/>
          </a:ln>
        </p:spPr>
      </p:pic>
      <p:sp>
        <p:nvSpPr>
          <p:cNvPr id="108" name="Google Shape;108;p14"/>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pic>
        <p:nvPicPr>
          <p:cNvPr id="113" name="Google Shape;113;p15"/>
          <p:cNvPicPr preferRelativeResize="0"/>
          <p:nvPr/>
        </p:nvPicPr>
        <p:blipFill rotWithShape="1">
          <a:blip r:embed="rId3">
            <a:alphaModFix/>
          </a:blip>
          <a:srcRect b="0" l="0" r="0" t="0"/>
          <a:stretch/>
        </p:blipFill>
        <p:spPr>
          <a:xfrm>
            <a:off x="2550653" y="1704754"/>
            <a:ext cx="6163264" cy="4018962"/>
          </a:xfrm>
          <a:prstGeom prst="rect">
            <a:avLst/>
          </a:prstGeom>
          <a:noFill/>
          <a:ln>
            <a:noFill/>
          </a:ln>
          <a:effectLst>
            <a:outerShdw blurRad="50800" rotWithShape="0" algn="ctr" dir="5400000" dist="50800">
              <a:srgbClr val="000000"/>
            </a:outerShdw>
          </a:effectLst>
        </p:spPr>
      </p:pic>
      <p:sp>
        <p:nvSpPr>
          <p:cNvPr id="114" name="Google Shape;114;p15"/>
          <p:cNvSpPr txBox="1"/>
          <p:nvPr>
            <p:ph type="ctrTitle"/>
          </p:nvPr>
        </p:nvSpPr>
        <p:spPr>
          <a:xfrm>
            <a:off x="2451053" y="255986"/>
            <a:ext cx="6362464" cy="838651"/>
          </a:xfrm>
          <a:prstGeom prst="rect">
            <a:avLst/>
          </a:prstGeom>
          <a:noFill/>
          <a:ln>
            <a:noFill/>
          </a:ln>
        </p:spPr>
        <p:txBody>
          <a:bodyPr anchorCtr="0" anchor="b" bIns="91425" lIns="91425" spcFirstLastPara="1" rIns="91425" wrap="square" tIns="91425">
            <a:noAutofit/>
          </a:bodyPr>
          <a:lstStyle/>
          <a:p>
            <a:pPr indent="0" lvl="0" marL="0" rtl="0" algn="ctr">
              <a:lnSpc>
                <a:spcPct val="90000"/>
              </a:lnSpc>
              <a:spcBef>
                <a:spcPts val="0"/>
              </a:spcBef>
              <a:spcAft>
                <a:spcPts val="0"/>
              </a:spcAft>
              <a:buClr>
                <a:schemeClr val="dk1"/>
              </a:buClr>
              <a:buSzPts val="3600"/>
              <a:buFont typeface="Trebuchet MS"/>
              <a:buNone/>
            </a:pPr>
            <a:r>
              <a:rPr b="1" lang="de-DE" sz="3600"/>
              <a:t>Talentsegmenteringsverktyg</a:t>
            </a:r>
            <a:endParaRPr b="1" sz="3200"/>
          </a:p>
        </p:txBody>
      </p:sp>
      <p:sp>
        <p:nvSpPr>
          <p:cNvPr id="115" name="Google Shape;115;p15"/>
          <p:cNvSpPr txBox="1"/>
          <p:nvPr>
            <p:ph idx="1" type="subTitle"/>
          </p:nvPr>
        </p:nvSpPr>
        <p:spPr>
          <a:xfrm>
            <a:off x="2691239" y="1121137"/>
            <a:ext cx="5854324" cy="477617"/>
          </a:xfrm>
          <a:prstGeom prst="rect">
            <a:avLst/>
          </a:prstGeom>
          <a:noFill/>
          <a:ln>
            <a:noFill/>
          </a:ln>
        </p:spPr>
        <p:txBody>
          <a:bodyPr anchorCtr="0" anchor="t" bIns="91425" lIns="91425" spcFirstLastPara="1" rIns="91425" wrap="square" tIns="91425">
            <a:noAutofit/>
          </a:bodyPr>
          <a:lstStyle/>
          <a:p>
            <a:pPr indent="0" lvl="0" marL="0" rtl="0" algn="ctr">
              <a:lnSpc>
                <a:spcPct val="90000"/>
              </a:lnSpc>
              <a:spcBef>
                <a:spcPts val="0"/>
              </a:spcBef>
              <a:spcAft>
                <a:spcPts val="0"/>
              </a:spcAft>
              <a:buClr>
                <a:schemeClr val="dk1"/>
              </a:buClr>
              <a:buSzPts val="1600"/>
              <a:buNone/>
            </a:pPr>
            <a:r>
              <a:rPr b="1" lang="de-DE" sz="1600"/>
              <a:t>Prepared by WKO Steiermark, Austria</a:t>
            </a:r>
            <a:endParaRPr b="1" sz="1600"/>
          </a:p>
        </p:txBody>
      </p:sp>
      <p:pic>
        <p:nvPicPr>
          <p:cNvPr descr="A close up of a logo  Description automatically generated" id="116" name="Google Shape;116;p15"/>
          <p:cNvPicPr preferRelativeResize="0"/>
          <p:nvPr/>
        </p:nvPicPr>
        <p:blipFill rotWithShape="1">
          <a:blip r:embed="rId4">
            <a:alphaModFix/>
          </a:blip>
          <a:srcRect b="0" l="0" r="0" t="0"/>
          <a:stretch/>
        </p:blipFill>
        <p:spPr>
          <a:xfrm>
            <a:off x="524425" y="6307332"/>
            <a:ext cx="1710047" cy="408041"/>
          </a:xfrm>
          <a:prstGeom prst="rect">
            <a:avLst/>
          </a:prstGeom>
          <a:noFill/>
          <a:ln>
            <a:noFill/>
          </a:ln>
        </p:spPr>
      </p:pic>
      <p:sp>
        <p:nvSpPr>
          <p:cNvPr id="117" name="Google Shape;117;p15"/>
          <p:cNvSpPr/>
          <p:nvPr/>
        </p:nvSpPr>
        <p:spPr>
          <a:xfrm>
            <a:off x="2771988" y="6346041"/>
            <a:ext cx="2991525"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800">
                <a:solidFill>
                  <a:srgbClr val="000000"/>
                </a:solidFill>
                <a:latin typeface="Trebuchet MS"/>
                <a:ea typeface="Trebuchet MS"/>
                <a:cs typeface="Trebuchet MS"/>
                <a:sym typeface="Trebuchet MS"/>
              </a:rPr>
              <a:t>2018-1-AT01-KA202-039242</a:t>
            </a:r>
            <a:endParaRPr sz="1800">
              <a:solidFill>
                <a:schemeClr val="dk1"/>
              </a:solidFill>
              <a:latin typeface="Trebuchet MS"/>
              <a:ea typeface="Trebuchet MS"/>
              <a:cs typeface="Trebuchet MS"/>
              <a:sym typeface="Trebuchet MS"/>
            </a:endParaRPr>
          </a:p>
        </p:txBody>
      </p:sp>
      <p:sp>
        <p:nvSpPr>
          <p:cNvPr id="118" name="Google Shape;118;p15"/>
          <p:cNvSpPr/>
          <p:nvPr/>
        </p:nvSpPr>
        <p:spPr>
          <a:xfrm>
            <a:off x="2553915" y="5880990"/>
            <a:ext cx="3210751"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de-DE" sz="1400">
                <a:solidFill>
                  <a:schemeClr val="dk1"/>
                </a:solidFill>
                <a:latin typeface="Trebuchet MS"/>
                <a:ea typeface="Trebuchet MS"/>
                <a:cs typeface="Trebuchet MS"/>
                <a:sym typeface="Trebuchet MS"/>
              </a:rPr>
              <a:t>Image from </a:t>
            </a:r>
            <a:r>
              <a:rPr lang="de-DE" sz="1400" u="sng">
                <a:solidFill>
                  <a:schemeClr val="hlink"/>
                </a:solidFill>
                <a:latin typeface="Trebuchet MS"/>
                <a:ea typeface="Trebuchet MS"/>
                <a:cs typeface="Trebuchet MS"/>
                <a:sym typeface="Trebuchet MS"/>
                <a:hlinkClick r:id="rId5"/>
              </a:rPr>
              <a:t>Moira Nazzari</a:t>
            </a:r>
            <a:r>
              <a:rPr lang="de-DE" sz="1400">
                <a:solidFill>
                  <a:schemeClr val="dk1"/>
                </a:solidFill>
                <a:latin typeface="Trebuchet MS"/>
                <a:ea typeface="Trebuchet MS"/>
                <a:cs typeface="Trebuchet MS"/>
                <a:sym typeface="Trebuchet MS"/>
              </a:rPr>
              <a:t> on </a:t>
            </a:r>
            <a:r>
              <a:rPr lang="de-DE" sz="1400" u="sng">
                <a:solidFill>
                  <a:schemeClr val="hlink"/>
                </a:solidFill>
                <a:latin typeface="Trebuchet MS"/>
                <a:ea typeface="Trebuchet MS"/>
                <a:cs typeface="Trebuchet MS"/>
                <a:sym typeface="Trebuchet MS"/>
                <a:hlinkClick r:id="rId6"/>
              </a:rPr>
              <a:t>Pixabay</a:t>
            </a:r>
            <a:r>
              <a:rPr lang="de-DE" sz="1400">
                <a:solidFill>
                  <a:schemeClr val="dk1"/>
                </a:solidFill>
                <a:latin typeface="Trebuchet MS"/>
                <a:ea typeface="Trebuchet MS"/>
                <a:cs typeface="Trebuchet MS"/>
                <a:sym typeface="Trebuchet MS"/>
              </a:rPr>
              <a:t> </a:t>
            </a:r>
            <a:endParaRPr sz="1050">
              <a:solidFill>
                <a:schemeClr val="dk1"/>
              </a:solidFill>
              <a:latin typeface="Trebuchet MS"/>
              <a:ea typeface="Trebuchet MS"/>
              <a:cs typeface="Trebuchet MS"/>
              <a:sym typeface="Trebuchet MS"/>
            </a:endParaRPr>
          </a:p>
        </p:txBody>
      </p:sp>
      <p:sp>
        <p:nvSpPr>
          <p:cNvPr id="119" name="Google Shape;119;p15"/>
          <p:cNvSpPr txBox="1"/>
          <p:nvPr/>
        </p:nvSpPr>
        <p:spPr>
          <a:xfrm>
            <a:off x="258372" y="4499443"/>
            <a:ext cx="2155581" cy="1277273"/>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lang="de-DE" sz="1100">
                <a:solidFill>
                  <a:schemeClr val="dk1"/>
                </a:solidFill>
                <a:latin typeface="Trebuchet MS"/>
                <a:ea typeface="Trebuchet MS"/>
                <a:cs typeface="Trebuchet MS"/>
                <a:sym typeface="Trebuchet MS"/>
              </a:rPr>
              <a:t>With kind permission from the NHS London Leadership Academy. This tool is a derivation of the talent strategy tool developed by</a:t>
            </a:r>
            <a:endParaRPr sz="1100">
              <a:solidFill>
                <a:schemeClr val="dk1"/>
              </a:solidFill>
              <a:latin typeface="Trebuchet MS"/>
              <a:ea typeface="Trebuchet MS"/>
              <a:cs typeface="Trebuchet MS"/>
              <a:sym typeface="Trebuchet MS"/>
            </a:endParaRPr>
          </a:p>
          <a:p>
            <a:pPr indent="0" lvl="0" marL="0" marR="0" rtl="0" algn="r">
              <a:spcBef>
                <a:spcPts val="0"/>
              </a:spcBef>
              <a:spcAft>
                <a:spcPts val="0"/>
              </a:spcAft>
              <a:buNone/>
            </a:pPr>
            <a:r>
              <a:rPr lang="de-DE" sz="1100">
                <a:solidFill>
                  <a:schemeClr val="dk1"/>
                </a:solidFill>
                <a:latin typeface="Trebuchet MS"/>
                <a:ea typeface="Trebuchet MS"/>
                <a:cs typeface="Trebuchet MS"/>
                <a:sym typeface="Trebuchet MS"/>
              </a:rPr>
              <a:t>© PA Consulting and London Leadership Academy.</a:t>
            </a:r>
            <a:endParaRPr sz="1100">
              <a:solidFill>
                <a:schemeClr val="dk1"/>
              </a:solidFill>
              <a:latin typeface="Trebuchet MS"/>
              <a:ea typeface="Trebuchet MS"/>
              <a:cs typeface="Trebuchet MS"/>
              <a:sym typeface="Trebuchet M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16"/>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300"/>
              <a:buFont typeface="Trebuchet MS"/>
              <a:buNone/>
            </a:pPr>
            <a:r>
              <a:rPr b="1" i="1" lang="de-DE"/>
              <a:t>5 steg för att segmentera din talang</a:t>
            </a:r>
            <a:endParaRPr/>
          </a:p>
        </p:txBody>
      </p:sp>
      <p:sp>
        <p:nvSpPr>
          <p:cNvPr id="125" name="Google Shape;125;p16"/>
          <p:cNvSpPr txBox="1"/>
          <p:nvPr/>
        </p:nvSpPr>
        <p:spPr>
          <a:xfrm>
            <a:off x="143669" y="1429615"/>
            <a:ext cx="8856661" cy="4472421"/>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1800"/>
              <a:buFont typeface="Arial"/>
              <a:buNone/>
            </a:pPr>
            <a:r>
              <a:rPr lang="de-DE" sz="1800">
                <a:solidFill>
                  <a:schemeClr val="dk1"/>
                </a:solidFill>
                <a:latin typeface="Trebuchet MS"/>
                <a:ea typeface="Trebuchet MS"/>
                <a:cs typeface="Trebuchet MS"/>
                <a:sym typeface="Trebuchet MS"/>
              </a:rPr>
              <a:t>Följ dessa 5 steg för att identifiera dina kritiska talentsegment och utveckla ditt talentsegmenteringshjul:</a:t>
            </a:r>
            <a:endParaRPr/>
          </a:p>
          <a:p>
            <a:pPr indent="-342900" lvl="0" marL="342900" marR="0" rtl="0" algn="l">
              <a:lnSpc>
                <a:spcPct val="90000"/>
              </a:lnSpc>
              <a:spcBef>
                <a:spcPts val="750"/>
              </a:spcBef>
              <a:spcAft>
                <a:spcPts val="0"/>
              </a:spcAft>
              <a:buClr>
                <a:schemeClr val="dk1"/>
              </a:buClr>
              <a:buSzPts val="1800"/>
              <a:buFont typeface="Trebuchet MS"/>
              <a:buAutoNum type="arabicPeriod"/>
            </a:pPr>
            <a:r>
              <a:rPr lang="de-DE" sz="1800">
                <a:solidFill>
                  <a:schemeClr val="dk1"/>
                </a:solidFill>
                <a:latin typeface="Trebuchet MS"/>
                <a:ea typeface="Trebuchet MS"/>
                <a:cs typeface="Trebuchet MS"/>
                <a:sym typeface="Trebuchet MS"/>
              </a:rPr>
              <a:t>Identifiera de talangsegment som är avgörande för att driva din organisations effektivitet och framgång. Dessa är ofta specifika färdigheter eller yrken som är unika för din organisation och kan till exempel vara kopplade till leverans av nya produkter eller tjänster. Detta kan göras genom intervjuer eller fokusgrupper med intressenter, så att du får en gemensam definition av denna talang.</a:t>
            </a:r>
            <a:endParaRPr/>
          </a:p>
          <a:p>
            <a:pPr indent="-342900" lvl="0" marL="342900" marR="0" rtl="0" algn="l">
              <a:lnSpc>
                <a:spcPct val="90000"/>
              </a:lnSpc>
              <a:spcBef>
                <a:spcPts val="750"/>
              </a:spcBef>
              <a:spcAft>
                <a:spcPts val="0"/>
              </a:spcAft>
              <a:buClr>
                <a:schemeClr val="dk1"/>
              </a:buClr>
              <a:buSzPts val="1800"/>
              <a:buFont typeface="Trebuchet MS"/>
              <a:buAutoNum type="arabicPeriod"/>
            </a:pPr>
            <a:r>
              <a:rPr lang="de-DE" sz="1800">
                <a:solidFill>
                  <a:schemeClr val="dk1"/>
                </a:solidFill>
                <a:latin typeface="Trebuchet MS"/>
                <a:ea typeface="Trebuchet MS"/>
                <a:cs typeface="Trebuchet MS"/>
                <a:sym typeface="Trebuchet MS"/>
              </a:rPr>
              <a:t>Förstå dina yttre förhållanden och om de är stabila, flyktiga eller genomgår en förändring, vilket ger en bild av det framtida tillståndet i organisationskontext och vad du behöver för att lyckas nu och i framtiden.</a:t>
            </a:r>
            <a:endParaRPr/>
          </a:p>
          <a:p>
            <a:pPr indent="-342900" lvl="0" marL="342900" marR="0" rtl="0" algn="l">
              <a:lnSpc>
                <a:spcPct val="90000"/>
              </a:lnSpc>
              <a:spcBef>
                <a:spcPts val="750"/>
              </a:spcBef>
              <a:spcAft>
                <a:spcPts val="0"/>
              </a:spcAft>
              <a:buClr>
                <a:schemeClr val="dk1"/>
              </a:buClr>
              <a:buSzPts val="1800"/>
              <a:buFont typeface="Trebuchet MS"/>
              <a:buAutoNum type="arabicPeriod"/>
            </a:pPr>
            <a:r>
              <a:rPr lang="de-DE" sz="1800">
                <a:solidFill>
                  <a:schemeClr val="dk1"/>
                </a:solidFill>
                <a:latin typeface="Trebuchet MS"/>
                <a:ea typeface="Trebuchet MS"/>
                <a:cs typeface="Trebuchet MS"/>
                <a:sym typeface="Trebuchet MS"/>
              </a:rPr>
              <a:t>Använd informationen som samlats in i de två första stegen för att skapa en bild av de roller och färdigheter som är viktigast för nuvarande och framtida leverans av dina tjänster. Använd </a:t>
            </a:r>
            <a:r>
              <a:rPr i="1" lang="de-DE" sz="1800">
                <a:solidFill>
                  <a:schemeClr val="dk1"/>
                </a:solidFill>
                <a:latin typeface="Trebuchet MS"/>
                <a:ea typeface="Trebuchet MS"/>
                <a:cs typeface="Trebuchet MS"/>
                <a:sym typeface="Trebuchet MS"/>
              </a:rPr>
              <a:t>Talent Segmentation Wheel </a:t>
            </a:r>
            <a:r>
              <a:rPr lang="de-DE" sz="1800">
                <a:solidFill>
                  <a:schemeClr val="dk1"/>
                </a:solidFill>
                <a:latin typeface="Trebuchet MS"/>
                <a:ea typeface="Trebuchet MS"/>
                <a:cs typeface="Trebuchet MS"/>
                <a:sym typeface="Trebuchet MS"/>
              </a:rPr>
              <a:t>(slide 3) för att skapa din egen version av dina kritiska segment. Detta verktyg ger ett exempel på kritiska talangsegment som du kan anpassa efter din organisation.</a:t>
            </a:r>
            <a:endParaRPr/>
          </a:p>
        </p:txBody>
      </p:sp>
      <p:sp>
        <p:nvSpPr>
          <p:cNvPr id="126" name="Google Shape;126;p16"/>
          <p:cNvSpPr txBox="1"/>
          <p:nvPr/>
        </p:nvSpPr>
        <p:spPr>
          <a:xfrm>
            <a:off x="2531047" y="5986262"/>
            <a:ext cx="4691506" cy="76944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100">
              <a:solidFill>
                <a:schemeClr val="dk1"/>
              </a:solidFill>
              <a:latin typeface="Trebuchet MS"/>
              <a:ea typeface="Trebuchet MS"/>
              <a:cs typeface="Trebuchet MS"/>
              <a:sym typeface="Trebuchet MS"/>
            </a:endParaRPr>
          </a:p>
          <a:p>
            <a:pPr indent="0" lvl="0" marL="0" marR="0" rtl="0" algn="l">
              <a:spcBef>
                <a:spcPts val="0"/>
              </a:spcBef>
              <a:spcAft>
                <a:spcPts val="0"/>
              </a:spcAft>
              <a:buNone/>
            </a:pPr>
            <a:r>
              <a:rPr lang="de-DE" sz="1100">
                <a:solidFill>
                  <a:schemeClr val="dk1"/>
                </a:solidFill>
                <a:latin typeface="Trebuchet MS"/>
                <a:ea typeface="Trebuchet MS"/>
                <a:cs typeface="Trebuchet MS"/>
                <a:sym typeface="Trebuchet MS"/>
              </a:rPr>
              <a:t>With kind permission from the NHS London Leadership Academy. This tool is a derivation of the talent segmentation tool developed by</a:t>
            </a:r>
            <a:endParaRPr sz="1100">
              <a:solidFill>
                <a:schemeClr val="dk1"/>
              </a:solidFill>
              <a:latin typeface="Trebuchet MS"/>
              <a:ea typeface="Trebuchet MS"/>
              <a:cs typeface="Trebuchet MS"/>
              <a:sym typeface="Trebuchet MS"/>
            </a:endParaRPr>
          </a:p>
          <a:p>
            <a:pPr indent="0" lvl="0" marL="0" marR="0" rtl="0" algn="l">
              <a:spcBef>
                <a:spcPts val="0"/>
              </a:spcBef>
              <a:spcAft>
                <a:spcPts val="0"/>
              </a:spcAft>
              <a:buNone/>
            </a:pPr>
            <a:r>
              <a:rPr lang="de-DE" sz="1100">
                <a:solidFill>
                  <a:schemeClr val="dk1"/>
                </a:solidFill>
                <a:latin typeface="Trebuchet MS"/>
                <a:ea typeface="Trebuchet MS"/>
                <a:cs typeface="Trebuchet MS"/>
                <a:sym typeface="Trebuchet MS"/>
              </a:rPr>
              <a:t>© PA Consulting and London Leadership Academy.</a:t>
            </a:r>
            <a:endParaRPr sz="1100">
              <a:solidFill>
                <a:schemeClr val="dk1"/>
              </a:solidFill>
              <a:latin typeface="Trebuchet MS"/>
              <a:ea typeface="Trebuchet MS"/>
              <a:cs typeface="Trebuchet MS"/>
              <a:sym typeface="Trebuchet M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17"/>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000"/>
              <a:buFont typeface="Trebuchet MS"/>
              <a:buNone/>
            </a:pPr>
            <a:r>
              <a:rPr b="1" i="1" lang="de-DE" sz="3000"/>
              <a:t>5 steg för att segmentera din talang (II)</a:t>
            </a:r>
            <a:endParaRPr/>
          </a:p>
        </p:txBody>
      </p:sp>
      <p:sp>
        <p:nvSpPr>
          <p:cNvPr id="132" name="Google Shape;132;p17"/>
          <p:cNvSpPr/>
          <p:nvPr/>
        </p:nvSpPr>
        <p:spPr>
          <a:xfrm>
            <a:off x="265042" y="1850655"/>
            <a:ext cx="8415131" cy="3416320"/>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dk1"/>
              </a:buClr>
              <a:buSzPts val="1800"/>
              <a:buFont typeface="Trebuchet MS"/>
              <a:buAutoNum type="arabicPeriod" startAt="4"/>
            </a:pPr>
            <a:r>
              <a:rPr lang="de-DE" sz="1800">
                <a:solidFill>
                  <a:schemeClr val="dk1"/>
                </a:solidFill>
                <a:latin typeface="Trebuchet MS"/>
                <a:ea typeface="Trebuchet MS"/>
                <a:cs typeface="Trebuchet MS"/>
                <a:sym typeface="Trebuchet MS"/>
              </a:rPr>
              <a:t>Definiera ytterligare dina talentsegment genom att identifiera de kompetenser som är avgörande för att säkerställa framgång i varje segment. Du kan göra detta genom en kortsorteringsövning som visar alla kompetenser på separata kort, där individer eller grupper väljer och godkänner de mest kritiska kompetenser som krävs. Om du behöver förfina dina kompetensdefinitioner måste dessa vara enkla, entydiga, inkluderande och framåtblickande. Dessa kompetenser beskriver sedan hur varje talentsegment ser ut, så att du kan identifiera, bedöma och utveckla.</a:t>
            </a:r>
            <a:endParaRPr/>
          </a:p>
          <a:p>
            <a:pPr indent="-342900" lvl="0" marL="342900" marR="0" rtl="0" algn="l">
              <a:spcBef>
                <a:spcPts val="0"/>
              </a:spcBef>
              <a:spcAft>
                <a:spcPts val="0"/>
              </a:spcAft>
              <a:buClr>
                <a:schemeClr val="dk1"/>
              </a:buClr>
              <a:buSzPts val="1800"/>
              <a:buFont typeface="Trebuchet MS"/>
              <a:buAutoNum type="arabicPeriod" startAt="4"/>
            </a:pPr>
            <a:r>
              <a:rPr lang="de-DE" sz="1800">
                <a:solidFill>
                  <a:schemeClr val="dk1"/>
                </a:solidFill>
                <a:latin typeface="Trebuchet MS"/>
                <a:ea typeface="Trebuchet MS"/>
                <a:cs typeface="Trebuchet MS"/>
                <a:sym typeface="Trebuchet MS"/>
              </a:rPr>
              <a:t>När du väl är klar med dina viktigaste talangsegment och deras kompetensbehov, kan dina åtgärder för att locka, identifiera, utveckla, distribuera och behålla denna talang prioriteras och skräddarsys för dessa segment.</a:t>
            </a:r>
            <a:endParaRPr/>
          </a:p>
        </p:txBody>
      </p:sp>
      <p:sp>
        <p:nvSpPr>
          <p:cNvPr id="133" name="Google Shape;133;p17"/>
          <p:cNvSpPr txBox="1"/>
          <p:nvPr/>
        </p:nvSpPr>
        <p:spPr>
          <a:xfrm>
            <a:off x="2875485" y="5885311"/>
            <a:ext cx="4311161" cy="76944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100">
              <a:solidFill>
                <a:schemeClr val="dk1"/>
              </a:solidFill>
              <a:latin typeface="Trebuchet MS"/>
              <a:ea typeface="Trebuchet MS"/>
              <a:cs typeface="Trebuchet MS"/>
              <a:sym typeface="Trebuchet MS"/>
            </a:endParaRPr>
          </a:p>
          <a:p>
            <a:pPr indent="0" lvl="0" marL="0" marR="0" rtl="0" algn="l">
              <a:spcBef>
                <a:spcPts val="0"/>
              </a:spcBef>
              <a:spcAft>
                <a:spcPts val="0"/>
              </a:spcAft>
              <a:buNone/>
            </a:pPr>
            <a:r>
              <a:rPr lang="de-DE" sz="1100">
                <a:solidFill>
                  <a:schemeClr val="dk1"/>
                </a:solidFill>
                <a:latin typeface="Trebuchet MS"/>
                <a:ea typeface="Trebuchet MS"/>
                <a:cs typeface="Trebuchet MS"/>
                <a:sym typeface="Trebuchet MS"/>
              </a:rPr>
              <a:t>With friendly permission from the NHS London Leadership Academy. This tool is a derivation of the talent segmentation tool developed by</a:t>
            </a:r>
            <a:endParaRPr sz="1100">
              <a:solidFill>
                <a:schemeClr val="dk1"/>
              </a:solidFill>
              <a:latin typeface="Trebuchet MS"/>
              <a:ea typeface="Trebuchet MS"/>
              <a:cs typeface="Trebuchet MS"/>
              <a:sym typeface="Trebuchet MS"/>
            </a:endParaRPr>
          </a:p>
          <a:p>
            <a:pPr indent="0" lvl="0" marL="0" marR="0" rtl="0" algn="l">
              <a:spcBef>
                <a:spcPts val="0"/>
              </a:spcBef>
              <a:spcAft>
                <a:spcPts val="0"/>
              </a:spcAft>
              <a:buNone/>
            </a:pPr>
            <a:r>
              <a:rPr lang="de-DE" sz="1100">
                <a:solidFill>
                  <a:schemeClr val="dk1"/>
                </a:solidFill>
                <a:latin typeface="Trebuchet MS"/>
                <a:ea typeface="Trebuchet MS"/>
                <a:cs typeface="Trebuchet MS"/>
                <a:sym typeface="Trebuchet MS"/>
              </a:rPr>
              <a:t>© PA Consulting and London Leadership Academy.</a:t>
            </a:r>
            <a:endParaRPr sz="1100">
              <a:solidFill>
                <a:schemeClr val="dk1"/>
              </a:solidFill>
              <a:latin typeface="Trebuchet MS"/>
              <a:ea typeface="Trebuchet MS"/>
              <a:cs typeface="Trebuchet MS"/>
              <a:sym typeface="Trebuchet M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18"/>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Trebuchet MS"/>
              <a:buNone/>
            </a:pPr>
            <a:r>
              <a:rPr b="1" lang="de-DE" sz="3200"/>
              <a:t>Kriterier för att identifiera kritiska talangsegment (von Hehn 2016, p.50)</a:t>
            </a:r>
            <a:endParaRPr/>
          </a:p>
        </p:txBody>
      </p:sp>
      <p:graphicFrame>
        <p:nvGraphicFramePr>
          <p:cNvPr id="139" name="Google Shape;139;p18"/>
          <p:cNvGraphicFramePr/>
          <p:nvPr/>
        </p:nvGraphicFramePr>
        <p:xfrm>
          <a:off x="628650" y="1567009"/>
          <a:ext cx="3000000" cy="3000000"/>
        </p:xfrm>
        <a:graphic>
          <a:graphicData uri="http://schemas.openxmlformats.org/drawingml/2006/table">
            <a:tbl>
              <a:tblPr bandRow="1" firstRow="1">
                <a:noFill/>
                <a:tableStyleId>{E5D01912-5D83-4A02-9AA8-9FF46B4365A2}</a:tableStyleId>
              </a:tblPr>
              <a:tblGrid>
                <a:gridCol w="3943350"/>
                <a:gridCol w="3943350"/>
              </a:tblGrid>
              <a:tr h="370850">
                <a:tc>
                  <a:txBody>
                    <a:bodyPr/>
                    <a:lstStyle/>
                    <a:p>
                      <a:pPr indent="0" lvl="0" marL="0" marR="0" rtl="0" algn="l">
                        <a:spcBef>
                          <a:spcPts val="0"/>
                        </a:spcBef>
                        <a:spcAft>
                          <a:spcPts val="0"/>
                        </a:spcAft>
                        <a:buNone/>
                      </a:pPr>
                      <a:r>
                        <a:rPr lang="de-DE" sz="1400" u="none" cap="none" strike="noStrike"/>
                        <a:t>Kriterium</a:t>
                      </a:r>
                      <a:endParaRPr sz="1400"/>
                    </a:p>
                  </a:txBody>
                  <a:tcPr marT="45725" marB="45725" marR="91450" marL="91450"/>
                </a:tc>
                <a:tc>
                  <a:txBody>
                    <a:bodyPr/>
                    <a:lstStyle/>
                    <a:p>
                      <a:pPr indent="0" lvl="0" marL="0" marR="0" rtl="0" algn="l">
                        <a:spcBef>
                          <a:spcPts val="0"/>
                        </a:spcBef>
                        <a:spcAft>
                          <a:spcPts val="0"/>
                        </a:spcAft>
                        <a:buNone/>
                      </a:pPr>
                      <a:r>
                        <a:rPr lang="de-DE" sz="1400"/>
                        <a:t>Vägledande frågor</a:t>
                      </a:r>
                      <a:endParaRPr sz="1400"/>
                    </a:p>
                  </a:txBody>
                  <a:tcPr marT="45725" marB="45725" marR="91450" marL="91450"/>
                </a:tc>
              </a:tr>
              <a:tr h="370850">
                <a:tc>
                  <a:txBody>
                    <a:bodyPr/>
                    <a:lstStyle/>
                    <a:p>
                      <a:pPr indent="0" lvl="0" marL="0" marR="0" rtl="0" algn="l">
                        <a:spcBef>
                          <a:spcPts val="0"/>
                        </a:spcBef>
                        <a:spcAft>
                          <a:spcPts val="0"/>
                        </a:spcAft>
                        <a:buNone/>
                      </a:pPr>
                      <a:r>
                        <a:rPr lang="de-DE" sz="1400"/>
                        <a:t>Strategisk relevans</a:t>
                      </a:r>
                      <a:endParaRPr sz="1400"/>
                    </a:p>
                  </a:txBody>
                  <a:tcPr marT="45725" marB="45725" marR="91450" marL="91450"/>
                </a:tc>
                <a:tc>
                  <a:txBody>
                    <a:bodyPr/>
                    <a:lstStyle/>
                    <a:p>
                      <a:pPr indent="-285750" lvl="0" marL="285750" marR="0" rtl="0" algn="l">
                        <a:spcBef>
                          <a:spcPts val="0"/>
                        </a:spcBef>
                        <a:spcAft>
                          <a:spcPts val="0"/>
                        </a:spcAft>
                        <a:buClr>
                          <a:schemeClr val="dk1"/>
                        </a:buClr>
                        <a:buSzPts val="1400"/>
                        <a:buFont typeface="Arial"/>
                        <a:buChar char="•"/>
                      </a:pPr>
                      <a:r>
                        <a:rPr lang="de-DE" sz="1400"/>
                        <a:t>Skapas direkt mervärde för företaget?</a:t>
                      </a:r>
                      <a:endParaRPr/>
                    </a:p>
                    <a:p>
                      <a:pPr indent="-285750" lvl="0" marL="285750" marR="0" rtl="0" algn="l">
                        <a:spcBef>
                          <a:spcPts val="0"/>
                        </a:spcBef>
                        <a:spcAft>
                          <a:spcPts val="0"/>
                        </a:spcAft>
                        <a:buClr>
                          <a:schemeClr val="dk1"/>
                        </a:buClr>
                        <a:buSzPts val="1400"/>
                        <a:buFont typeface="Arial"/>
                        <a:buChar char="•"/>
                      </a:pPr>
                      <a:r>
                        <a:rPr lang="de-DE" sz="1400"/>
                        <a:t>I vilken utsträckning skulle de strategiska målen - i förhållande till marknaden, kunderna eller produkterna - försämras om positionen inte fylls?</a:t>
                      </a:r>
                      <a:endParaRPr/>
                    </a:p>
                    <a:p>
                      <a:pPr indent="-285750" lvl="0" marL="285750" marR="0" rtl="0" algn="l">
                        <a:spcBef>
                          <a:spcPts val="0"/>
                        </a:spcBef>
                        <a:spcAft>
                          <a:spcPts val="0"/>
                        </a:spcAft>
                        <a:buClr>
                          <a:schemeClr val="dk1"/>
                        </a:buClr>
                        <a:buSzPts val="1400"/>
                        <a:buFont typeface="Arial"/>
                        <a:buChar char="•"/>
                      </a:pPr>
                      <a:r>
                        <a:rPr lang="de-DE" sz="1400"/>
                        <a:t>Skulle icke-ockupation leda till kortsiktiga hinder för affärer?</a:t>
                      </a:r>
                      <a:endParaRPr/>
                    </a:p>
                  </a:txBody>
                  <a:tcPr marT="45725" marB="45725" marR="91450" marL="91450"/>
                </a:tc>
              </a:tr>
              <a:tr h="370850">
                <a:tc>
                  <a:txBody>
                    <a:bodyPr/>
                    <a:lstStyle/>
                    <a:p>
                      <a:pPr indent="0" lvl="0" marL="0" marR="0" rtl="0" algn="l">
                        <a:spcBef>
                          <a:spcPts val="0"/>
                        </a:spcBef>
                        <a:spcAft>
                          <a:spcPts val="0"/>
                        </a:spcAft>
                        <a:buNone/>
                      </a:pPr>
                      <a:r>
                        <a:rPr lang="de-DE" sz="1400"/>
                        <a:t>Ekonomisk relevans</a:t>
                      </a:r>
                      <a:endParaRPr sz="1400"/>
                    </a:p>
                  </a:txBody>
                  <a:tcPr marT="45725" marB="45725" marR="91450" marL="91450"/>
                </a:tc>
                <a:tc>
                  <a:txBody>
                    <a:bodyPr/>
                    <a:lstStyle/>
                    <a:p>
                      <a:pPr indent="-285750" lvl="0" marL="285750" marR="0" rtl="0" algn="l">
                        <a:spcBef>
                          <a:spcPts val="0"/>
                        </a:spcBef>
                        <a:spcAft>
                          <a:spcPts val="0"/>
                        </a:spcAft>
                        <a:buClr>
                          <a:schemeClr val="dk1"/>
                        </a:buClr>
                        <a:buSzPts val="1400"/>
                        <a:buFont typeface="Arial"/>
                        <a:buChar char="•"/>
                      </a:pPr>
                      <a:r>
                        <a:rPr lang="de-DE" sz="1400"/>
                        <a:t>Hur viktig är positionen för att öka / upprätthålla finansiella siffror som omsättning, vinst, lönsamhet?</a:t>
                      </a:r>
                      <a:endParaRPr/>
                    </a:p>
                    <a:p>
                      <a:pPr indent="-285750" lvl="0" marL="285750" marR="0" rtl="0" algn="l">
                        <a:spcBef>
                          <a:spcPts val="0"/>
                        </a:spcBef>
                        <a:spcAft>
                          <a:spcPts val="0"/>
                        </a:spcAft>
                        <a:buClr>
                          <a:schemeClr val="dk1"/>
                        </a:buClr>
                        <a:buSzPts val="1400"/>
                        <a:buFont typeface="Arial"/>
                        <a:buChar char="•"/>
                      </a:pPr>
                      <a:r>
                        <a:rPr lang="de-DE" sz="1400"/>
                        <a:t>Skulle icke-beläggning leda till kostnader eller förlust av försäljning eller andra finansiella risker på kort sikt?</a:t>
                      </a:r>
                      <a:endParaRPr/>
                    </a:p>
                  </a:txBody>
                  <a:tcPr marT="45725" marB="45725" marR="91450" marL="91450"/>
                </a:tc>
              </a:tr>
              <a:tr h="370850">
                <a:tc>
                  <a:txBody>
                    <a:bodyPr/>
                    <a:lstStyle/>
                    <a:p>
                      <a:pPr indent="0" lvl="0" marL="0" marR="0" rtl="0" algn="l">
                        <a:spcBef>
                          <a:spcPts val="0"/>
                        </a:spcBef>
                        <a:spcAft>
                          <a:spcPts val="0"/>
                        </a:spcAft>
                        <a:buNone/>
                      </a:pPr>
                      <a:r>
                        <a:rPr lang="de-DE" sz="1400"/>
                        <a:t>Komplexitet inom företaget</a:t>
                      </a:r>
                      <a:endParaRPr sz="1400"/>
                    </a:p>
                  </a:txBody>
                  <a:tcPr marT="45725" marB="45725" marR="91450" marL="91450"/>
                </a:tc>
                <a:tc>
                  <a:txBody>
                    <a:bodyPr/>
                    <a:lstStyle/>
                    <a:p>
                      <a:pPr indent="-285750" lvl="0" marL="285750" marR="0" rtl="0" algn="l">
                        <a:spcBef>
                          <a:spcPts val="0"/>
                        </a:spcBef>
                        <a:spcAft>
                          <a:spcPts val="0"/>
                        </a:spcAft>
                        <a:buClr>
                          <a:schemeClr val="dk1"/>
                        </a:buClr>
                        <a:buSzPts val="1400"/>
                        <a:buFont typeface="Arial"/>
                        <a:buChar char="•"/>
                      </a:pPr>
                      <a:r>
                        <a:rPr lang="de-DE" sz="1400"/>
                        <a:t>I vilken utsträckning konfronteras positionshållaren med hög komplexitet såsom antal processer, länder, produkter, projekt, kundgrupper?</a:t>
                      </a:r>
                      <a:endParaRPr sz="1400"/>
                    </a:p>
                  </a:txBody>
                  <a:tcPr marT="45725" marB="45725" marR="91450" marL="91450"/>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9"/>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Trebuchet MS"/>
              <a:buNone/>
            </a:pPr>
            <a:r>
              <a:rPr b="1" lang="de-DE" sz="3200"/>
              <a:t>Kriterier för att identifiera kritiska talangsegment II (von Hehn 2016, p.50)</a:t>
            </a:r>
            <a:endParaRPr/>
          </a:p>
        </p:txBody>
      </p:sp>
      <p:graphicFrame>
        <p:nvGraphicFramePr>
          <p:cNvPr id="145" name="Google Shape;145;p19"/>
          <p:cNvGraphicFramePr/>
          <p:nvPr/>
        </p:nvGraphicFramePr>
        <p:xfrm>
          <a:off x="628650" y="1613190"/>
          <a:ext cx="3000000" cy="3000000"/>
        </p:xfrm>
        <a:graphic>
          <a:graphicData uri="http://schemas.openxmlformats.org/drawingml/2006/table">
            <a:tbl>
              <a:tblPr bandRow="1" firstRow="1">
                <a:noFill/>
                <a:tableStyleId>{E5D01912-5D83-4A02-9AA8-9FF46B4365A2}</a:tableStyleId>
              </a:tblPr>
              <a:tblGrid>
                <a:gridCol w="3943350"/>
                <a:gridCol w="3943350"/>
              </a:tblGrid>
              <a:tr h="370850">
                <a:tc>
                  <a:txBody>
                    <a:bodyPr/>
                    <a:lstStyle/>
                    <a:p>
                      <a:pPr indent="0" lvl="0" marL="0" marR="0" rtl="0" algn="l">
                        <a:spcBef>
                          <a:spcPts val="0"/>
                        </a:spcBef>
                        <a:spcAft>
                          <a:spcPts val="0"/>
                        </a:spcAft>
                        <a:buNone/>
                      </a:pPr>
                      <a:r>
                        <a:rPr lang="de-DE" sz="1400"/>
                        <a:t>Kriterium</a:t>
                      </a:r>
                      <a:endParaRPr sz="1400"/>
                    </a:p>
                  </a:txBody>
                  <a:tcPr marT="45725" marB="45725" marR="91450" marL="91450"/>
                </a:tc>
                <a:tc>
                  <a:txBody>
                    <a:bodyPr/>
                    <a:lstStyle/>
                    <a:p>
                      <a:pPr indent="0" lvl="0" marL="0" marR="0" rtl="0" algn="l">
                        <a:spcBef>
                          <a:spcPts val="0"/>
                        </a:spcBef>
                        <a:spcAft>
                          <a:spcPts val="0"/>
                        </a:spcAft>
                        <a:buNone/>
                      </a:pPr>
                      <a:r>
                        <a:rPr lang="de-DE" sz="1400"/>
                        <a:t>Vägledande frågor</a:t>
                      </a:r>
                      <a:endParaRPr sz="1400"/>
                    </a:p>
                  </a:txBody>
                  <a:tcPr marT="45725" marB="45725" marR="91450" marL="91450"/>
                </a:tc>
              </a:tr>
              <a:tr h="370850">
                <a:tc>
                  <a:txBody>
                    <a:bodyPr/>
                    <a:lstStyle/>
                    <a:p>
                      <a:pPr indent="0" lvl="0" marL="0" marR="0" rtl="0" algn="l">
                        <a:spcBef>
                          <a:spcPts val="0"/>
                        </a:spcBef>
                        <a:spcAft>
                          <a:spcPts val="0"/>
                        </a:spcAft>
                        <a:buNone/>
                      </a:pPr>
                      <a:r>
                        <a:rPr lang="de-DE" sz="1400"/>
                        <a:t>Nätverkande med intressenter</a:t>
                      </a:r>
                      <a:endParaRPr/>
                    </a:p>
                  </a:txBody>
                  <a:tcPr marT="45725" marB="45725" marR="91450" marL="91450"/>
                </a:tc>
                <a:tc>
                  <a:txBody>
                    <a:bodyPr/>
                    <a:lstStyle/>
                    <a:p>
                      <a:pPr indent="-285750" lvl="0" marL="285750" marR="0" rtl="0" algn="l">
                        <a:spcBef>
                          <a:spcPts val="0"/>
                        </a:spcBef>
                        <a:spcAft>
                          <a:spcPts val="0"/>
                        </a:spcAft>
                        <a:buClr>
                          <a:schemeClr val="dk1"/>
                        </a:buClr>
                        <a:buSzPts val="1400"/>
                        <a:buFont typeface="Arial"/>
                        <a:buChar char="•"/>
                      </a:pPr>
                      <a:r>
                        <a:rPr lang="de-DE" sz="1400"/>
                        <a:t>I vilken utsträckning upprätthåller positionshållaren relationer med kunder, leverantörer, externa byråer etc.?</a:t>
                      </a:r>
                      <a:endParaRPr/>
                    </a:p>
                    <a:p>
                      <a:pPr indent="-285750" lvl="0" marL="285750" marR="0" rtl="0" algn="l">
                        <a:spcBef>
                          <a:spcPts val="0"/>
                        </a:spcBef>
                        <a:spcAft>
                          <a:spcPts val="0"/>
                        </a:spcAft>
                        <a:buClr>
                          <a:schemeClr val="dk1"/>
                        </a:buClr>
                        <a:buSzPts val="1400"/>
                        <a:buFont typeface="Arial"/>
                        <a:buChar char="•"/>
                      </a:pPr>
                      <a:r>
                        <a:rPr lang="de-DE" sz="1400"/>
                        <a:t>Hur många relationer finns det?</a:t>
                      </a:r>
                      <a:endParaRPr/>
                    </a:p>
                    <a:p>
                      <a:pPr indent="-285750" lvl="0" marL="285750" marR="0" rtl="0" algn="l">
                        <a:spcBef>
                          <a:spcPts val="0"/>
                        </a:spcBef>
                        <a:spcAft>
                          <a:spcPts val="0"/>
                        </a:spcAft>
                        <a:buClr>
                          <a:schemeClr val="dk1"/>
                        </a:buClr>
                        <a:buSzPts val="1400"/>
                        <a:buFont typeface="Arial"/>
                        <a:buChar char="•"/>
                      </a:pPr>
                      <a:r>
                        <a:rPr lang="de-DE" sz="1400"/>
                        <a:t>Är relationerna internationella?</a:t>
                      </a:r>
                      <a:endParaRPr/>
                    </a:p>
                    <a:p>
                      <a:pPr indent="-285750" lvl="0" marL="285750" marR="0" rtl="0" algn="l">
                        <a:spcBef>
                          <a:spcPts val="0"/>
                        </a:spcBef>
                        <a:spcAft>
                          <a:spcPts val="0"/>
                        </a:spcAft>
                        <a:buClr>
                          <a:schemeClr val="dk1"/>
                        </a:buClr>
                        <a:buSzPts val="1400"/>
                        <a:buFont typeface="Arial"/>
                        <a:buChar char="•"/>
                      </a:pPr>
                      <a:r>
                        <a:rPr lang="de-DE" sz="1400"/>
                        <a:t>Hur oersättliga är de?</a:t>
                      </a:r>
                      <a:endParaRPr/>
                    </a:p>
                  </a:txBody>
                  <a:tcPr marT="45725" marB="45725" marR="91450" marL="91450"/>
                </a:tc>
              </a:tr>
              <a:tr h="370850">
                <a:tc>
                  <a:txBody>
                    <a:bodyPr/>
                    <a:lstStyle/>
                    <a:p>
                      <a:pPr indent="0" lvl="0" marL="0" marR="0" rtl="0" algn="l">
                        <a:spcBef>
                          <a:spcPts val="0"/>
                        </a:spcBef>
                        <a:spcAft>
                          <a:spcPts val="0"/>
                        </a:spcAft>
                        <a:buNone/>
                      </a:pPr>
                      <a:r>
                        <a:rPr lang="de-DE" sz="1400"/>
                        <a:t>Svårigheter med att byta ut</a:t>
                      </a:r>
                      <a:endParaRPr sz="1400"/>
                    </a:p>
                  </a:txBody>
                  <a:tcPr marT="45725" marB="45725" marR="91450" marL="91450"/>
                </a:tc>
                <a:tc>
                  <a:txBody>
                    <a:bodyPr/>
                    <a:lstStyle/>
                    <a:p>
                      <a:pPr indent="-285750" lvl="0" marL="285750" marR="0" rtl="0" algn="l">
                        <a:spcBef>
                          <a:spcPts val="0"/>
                        </a:spcBef>
                        <a:spcAft>
                          <a:spcPts val="0"/>
                        </a:spcAft>
                        <a:buClr>
                          <a:schemeClr val="dk1"/>
                        </a:buClr>
                        <a:buSzPts val="1400"/>
                        <a:buFont typeface="Arial"/>
                        <a:buChar char="•"/>
                      </a:pPr>
                      <a:r>
                        <a:rPr lang="de-DE" sz="1400"/>
                        <a:t>Är höga yrkeskrav, kvalifikationer eller specialiseringar förknippade med anställningen?</a:t>
                      </a:r>
                      <a:endParaRPr/>
                    </a:p>
                    <a:p>
                      <a:pPr indent="-285750" lvl="0" marL="285750" marR="0" rtl="0" algn="l">
                        <a:spcBef>
                          <a:spcPts val="0"/>
                        </a:spcBef>
                        <a:spcAft>
                          <a:spcPts val="0"/>
                        </a:spcAft>
                        <a:buClr>
                          <a:schemeClr val="dk1"/>
                        </a:buClr>
                        <a:buSzPts val="1400"/>
                        <a:buFont typeface="Arial"/>
                        <a:buChar char="•"/>
                      </a:pPr>
                      <a:r>
                        <a:rPr lang="de-DE" sz="1400"/>
                        <a:t>Krävs det särskilda kompetenser?</a:t>
                      </a:r>
                      <a:endParaRPr/>
                    </a:p>
                    <a:p>
                      <a:pPr indent="-285750" lvl="0" marL="285750" marR="0" rtl="0" algn="l">
                        <a:spcBef>
                          <a:spcPts val="0"/>
                        </a:spcBef>
                        <a:spcAft>
                          <a:spcPts val="0"/>
                        </a:spcAft>
                        <a:buClr>
                          <a:schemeClr val="dk1"/>
                        </a:buClr>
                        <a:buSzPts val="1400"/>
                        <a:buFont typeface="Arial"/>
                        <a:buChar char="•"/>
                      </a:pPr>
                      <a:r>
                        <a:rPr lang="de-DE" sz="1400"/>
                        <a:t>Är det svårt att fylla ledigheten på grund av lagliga regler?</a:t>
                      </a:r>
                      <a:endParaRPr/>
                    </a:p>
                  </a:txBody>
                  <a:tcPr marT="45725" marB="45725" marR="91450" marL="91450"/>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0"/>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300"/>
              <a:buFont typeface="Trebuchet MS"/>
              <a:buNone/>
            </a:pPr>
            <a:r>
              <a:rPr lang="de-DE"/>
              <a:t>Talentsegmenteringshjulet</a:t>
            </a:r>
            <a:endParaRPr/>
          </a:p>
        </p:txBody>
      </p:sp>
      <p:sp>
        <p:nvSpPr>
          <p:cNvPr id="151" name="Google Shape;151;p20"/>
          <p:cNvSpPr txBox="1"/>
          <p:nvPr/>
        </p:nvSpPr>
        <p:spPr>
          <a:xfrm>
            <a:off x="437321" y="1828472"/>
            <a:ext cx="2468237" cy="1926566"/>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rPr b="1" lang="de-DE" sz="1200">
                <a:solidFill>
                  <a:schemeClr val="dk1"/>
                </a:solidFill>
                <a:latin typeface="Trebuchet MS"/>
                <a:ea typeface="Trebuchet MS"/>
                <a:cs typeface="Trebuchet MS"/>
                <a:sym typeface="Trebuchet MS"/>
              </a:rPr>
              <a:t>Detta talangsegmenteringshjul är ett exempel på hur dina kritiska segment kan se ut.</a:t>
            </a:r>
            <a:endParaRPr/>
          </a:p>
          <a:p>
            <a:pPr indent="0" lvl="0" marL="0" marR="0" rtl="0" algn="l">
              <a:spcBef>
                <a:spcPts val="0"/>
              </a:spcBef>
              <a:spcAft>
                <a:spcPts val="0"/>
              </a:spcAft>
              <a:buNone/>
            </a:pPr>
            <a:r>
              <a:rPr b="1" lang="de-DE" sz="1200">
                <a:solidFill>
                  <a:schemeClr val="dk1"/>
                </a:solidFill>
                <a:latin typeface="Trebuchet MS"/>
                <a:ea typeface="Trebuchet MS"/>
                <a:cs typeface="Trebuchet MS"/>
                <a:sym typeface="Trebuchet MS"/>
              </a:rPr>
              <a:t>Du vill anpassa segmenten beroende på vad som gör att du levererar exceptionell service och gör dig konkurrenskraftig på din marknad.</a:t>
            </a:r>
            <a:endParaRPr/>
          </a:p>
        </p:txBody>
      </p:sp>
      <p:grpSp>
        <p:nvGrpSpPr>
          <p:cNvPr id="152" name="Google Shape;152;p20"/>
          <p:cNvGrpSpPr/>
          <p:nvPr/>
        </p:nvGrpSpPr>
        <p:grpSpPr>
          <a:xfrm>
            <a:off x="3767195" y="1431307"/>
            <a:ext cx="6237099" cy="4452097"/>
            <a:chOff x="2966419" y="1358838"/>
            <a:chExt cx="6782032" cy="4841075"/>
          </a:xfrm>
        </p:grpSpPr>
        <p:grpSp>
          <p:nvGrpSpPr>
            <p:cNvPr id="153" name="Google Shape;153;p20"/>
            <p:cNvGrpSpPr/>
            <p:nvPr/>
          </p:nvGrpSpPr>
          <p:grpSpPr>
            <a:xfrm>
              <a:off x="2966419" y="1358838"/>
              <a:ext cx="4678911" cy="4657634"/>
              <a:chOff x="2649585" y="1367791"/>
              <a:chExt cx="4678911" cy="4657634"/>
            </a:xfrm>
          </p:grpSpPr>
          <p:sp>
            <p:nvSpPr>
              <p:cNvPr id="154" name="Google Shape;154;p20"/>
              <p:cNvSpPr/>
              <p:nvPr/>
            </p:nvSpPr>
            <p:spPr>
              <a:xfrm>
                <a:off x="2649585" y="1367791"/>
                <a:ext cx="4657629" cy="4657634"/>
              </a:xfrm>
              <a:custGeom>
                <a:rect b="b" l="l" r="r" t="t"/>
                <a:pathLst>
                  <a:path extrusionOk="0" h="21600" w="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246" y="10800"/>
                    </a:moveTo>
                    <a:cubicBezTo>
                      <a:pt x="1246" y="16077"/>
                      <a:pt x="5523" y="20354"/>
                      <a:pt x="10800" y="20354"/>
                    </a:cubicBezTo>
                    <a:cubicBezTo>
                      <a:pt x="16077" y="20354"/>
                      <a:pt x="20354" y="16077"/>
                      <a:pt x="20354" y="10800"/>
                    </a:cubicBezTo>
                    <a:cubicBezTo>
                      <a:pt x="20354" y="5523"/>
                      <a:pt x="16077" y="1246"/>
                      <a:pt x="10800" y="1246"/>
                    </a:cubicBezTo>
                    <a:cubicBezTo>
                      <a:pt x="5523" y="1246"/>
                      <a:pt x="1246" y="5523"/>
                      <a:pt x="1246" y="10800"/>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lt1"/>
                  </a:buClr>
                  <a:buSzPts val="1800"/>
                  <a:buFont typeface="Trebuchet MS"/>
                  <a:buNone/>
                </a:pPr>
                <a:r>
                  <a:t/>
                </a:r>
                <a:endParaRPr sz="1800">
                  <a:solidFill>
                    <a:schemeClr val="dk1"/>
                  </a:solidFill>
                  <a:latin typeface="Trebuchet MS"/>
                  <a:ea typeface="Trebuchet MS"/>
                  <a:cs typeface="Trebuchet MS"/>
                  <a:sym typeface="Trebuchet MS"/>
                </a:endParaRPr>
              </a:p>
            </p:txBody>
          </p:sp>
          <p:cxnSp>
            <p:nvCxnSpPr>
              <p:cNvPr id="155" name="Google Shape;155;p20"/>
              <p:cNvCxnSpPr/>
              <p:nvPr/>
            </p:nvCxnSpPr>
            <p:spPr>
              <a:xfrm rot="10800000">
                <a:off x="4976214" y="1367791"/>
                <a:ext cx="0" cy="2367447"/>
              </a:xfrm>
              <a:prstGeom prst="straightConnector1">
                <a:avLst/>
              </a:prstGeom>
              <a:noFill/>
              <a:ln cap="flat" cmpd="sng" w="19050">
                <a:solidFill>
                  <a:srgbClr val="BBD6EE"/>
                </a:solidFill>
                <a:prstDash val="solid"/>
                <a:round/>
                <a:headEnd len="med" w="med" type="none"/>
                <a:tailEnd len="med" w="med" type="none"/>
              </a:ln>
            </p:spPr>
          </p:cxnSp>
          <p:cxnSp>
            <p:nvCxnSpPr>
              <p:cNvPr id="156" name="Google Shape;156;p20"/>
              <p:cNvCxnSpPr/>
              <p:nvPr/>
            </p:nvCxnSpPr>
            <p:spPr>
              <a:xfrm flipH="1" rot="10800000">
                <a:off x="4976215" y="1897811"/>
                <a:ext cx="1476000" cy="1837422"/>
              </a:xfrm>
              <a:prstGeom prst="straightConnector1">
                <a:avLst/>
              </a:prstGeom>
              <a:noFill/>
              <a:ln cap="flat" cmpd="sng" w="19050">
                <a:solidFill>
                  <a:schemeClr val="lt1"/>
                </a:solidFill>
                <a:prstDash val="solid"/>
                <a:round/>
                <a:headEnd len="med" w="med" type="none"/>
                <a:tailEnd len="med" w="med" type="none"/>
              </a:ln>
            </p:spPr>
          </p:cxnSp>
          <p:cxnSp>
            <p:nvCxnSpPr>
              <p:cNvPr id="157" name="Google Shape;157;p20"/>
              <p:cNvCxnSpPr/>
              <p:nvPr/>
            </p:nvCxnSpPr>
            <p:spPr>
              <a:xfrm>
                <a:off x="4976214" y="3735237"/>
                <a:ext cx="2045687" cy="1088822"/>
              </a:xfrm>
              <a:prstGeom prst="straightConnector1">
                <a:avLst/>
              </a:prstGeom>
              <a:noFill/>
              <a:ln cap="flat" cmpd="sng" w="19050">
                <a:solidFill>
                  <a:srgbClr val="BBD6EE"/>
                </a:solidFill>
                <a:prstDash val="solid"/>
                <a:round/>
                <a:headEnd len="med" w="med" type="none"/>
                <a:tailEnd len="med" w="med" type="none"/>
              </a:ln>
            </p:spPr>
          </p:cxnSp>
          <p:cxnSp>
            <p:nvCxnSpPr>
              <p:cNvPr id="158" name="Google Shape;158;p20"/>
              <p:cNvCxnSpPr/>
              <p:nvPr/>
            </p:nvCxnSpPr>
            <p:spPr>
              <a:xfrm flipH="1">
                <a:off x="2931752" y="3726611"/>
                <a:ext cx="2070340" cy="1088822"/>
              </a:xfrm>
              <a:prstGeom prst="straightConnector1">
                <a:avLst/>
              </a:prstGeom>
              <a:noFill/>
              <a:ln cap="flat" cmpd="sng" w="19050">
                <a:solidFill>
                  <a:srgbClr val="BBD6EE"/>
                </a:solidFill>
                <a:prstDash val="solid"/>
                <a:round/>
                <a:headEnd len="med" w="med" type="none"/>
                <a:tailEnd len="med" w="med" type="none"/>
              </a:ln>
            </p:spPr>
          </p:cxnSp>
          <p:cxnSp>
            <p:nvCxnSpPr>
              <p:cNvPr id="159" name="Google Shape;159;p20"/>
              <p:cNvCxnSpPr/>
              <p:nvPr/>
            </p:nvCxnSpPr>
            <p:spPr>
              <a:xfrm flipH="1" rot="10800000">
                <a:off x="4967589" y="3260027"/>
                <a:ext cx="2301976" cy="475206"/>
              </a:xfrm>
              <a:prstGeom prst="straightConnector1">
                <a:avLst/>
              </a:prstGeom>
              <a:noFill/>
              <a:ln cap="flat" cmpd="sng" w="19050">
                <a:solidFill>
                  <a:schemeClr val="lt1"/>
                </a:solidFill>
                <a:prstDash val="solid"/>
                <a:round/>
                <a:headEnd len="med" w="med" type="none"/>
                <a:tailEnd len="med" w="med" type="none"/>
              </a:ln>
            </p:spPr>
          </p:cxnSp>
          <p:cxnSp>
            <p:nvCxnSpPr>
              <p:cNvPr id="160" name="Google Shape;160;p20"/>
              <p:cNvCxnSpPr/>
              <p:nvPr/>
            </p:nvCxnSpPr>
            <p:spPr>
              <a:xfrm>
                <a:off x="4958961" y="3717986"/>
                <a:ext cx="872496" cy="2151780"/>
              </a:xfrm>
              <a:prstGeom prst="straightConnector1">
                <a:avLst/>
              </a:prstGeom>
              <a:noFill/>
              <a:ln cap="flat" cmpd="sng" w="19050">
                <a:solidFill>
                  <a:schemeClr val="lt1"/>
                </a:solidFill>
                <a:prstDash val="solid"/>
                <a:round/>
                <a:headEnd len="med" w="med" type="none"/>
                <a:tailEnd len="med" w="med" type="none"/>
              </a:ln>
            </p:spPr>
          </p:cxnSp>
          <p:cxnSp>
            <p:nvCxnSpPr>
              <p:cNvPr id="161" name="Google Shape;161;p20"/>
              <p:cNvCxnSpPr/>
              <p:nvPr/>
            </p:nvCxnSpPr>
            <p:spPr>
              <a:xfrm flipH="1">
                <a:off x="3984780" y="3735238"/>
                <a:ext cx="991436" cy="2071474"/>
              </a:xfrm>
              <a:prstGeom prst="straightConnector1">
                <a:avLst/>
              </a:prstGeom>
              <a:noFill/>
              <a:ln cap="flat" cmpd="sng" w="19050">
                <a:solidFill>
                  <a:schemeClr val="lt1"/>
                </a:solidFill>
                <a:prstDash val="solid"/>
                <a:round/>
                <a:headEnd len="med" w="med" type="none"/>
                <a:tailEnd len="med" w="med" type="none"/>
              </a:ln>
            </p:spPr>
          </p:cxnSp>
          <p:cxnSp>
            <p:nvCxnSpPr>
              <p:cNvPr id="162" name="Google Shape;162;p20"/>
              <p:cNvCxnSpPr/>
              <p:nvPr/>
            </p:nvCxnSpPr>
            <p:spPr>
              <a:xfrm rot="10800000">
                <a:off x="2725947" y="3114137"/>
                <a:ext cx="2250269" cy="621102"/>
              </a:xfrm>
              <a:prstGeom prst="straightConnector1">
                <a:avLst/>
              </a:prstGeom>
              <a:noFill/>
              <a:ln cap="flat" cmpd="sng" w="19050">
                <a:solidFill>
                  <a:schemeClr val="lt1"/>
                </a:solidFill>
                <a:prstDash val="solid"/>
                <a:round/>
                <a:headEnd len="med" w="med" type="none"/>
                <a:tailEnd len="med" w="med" type="none"/>
              </a:ln>
            </p:spPr>
          </p:cxnSp>
          <p:cxnSp>
            <p:nvCxnSpPr>
              <p:cNvPr id="163" name="Google Shape;163;p20"/>
              <p:cNvCxnSpPr/>
              <p:nvPr/>
            </p:nvCxnSpPr>
            <p:spPr>
              <a:xfrm rot="10800000">
                <a:off x="3572609" y="1837425"/>
                <a:ext cx="1429485" cy="1923686"/>
              </a:xfrm>
              <a:prstGeom prst="straightConnector1">
                <a:avLst/>
              </a:prstGeom>
              <a:noFill/>
              <a:ln cap="flat" cmpd="sng" w="19050">
                <a:solidFill>
                  <a:schemeClr val="lt1"/>
                </a:solidFill>
                <a:prstDash val="solid"/>
                <a:round/>
                <a:headEnd len="med" w="med" type="none"/>
                <a:tailEnd len="med" w="med" type="none"/>
              </a:ln>
            </p:spPr>
          </p:cxnSp>
          <p:sp>
            <p:nvSpPr>
              <p:cNvPr id="164" name="Google Shape;164;p20"/>
              <p:cNvSpPr/>
              <p:nvPr/>
            </p:nvSpPr>
            <p:spPr>
              <a:xfrm>
                <a:off x="4292216" y="3018523"/>
                <a:ext cx="1368000" cy="1368000"/>
              </a:xfrm>
              <a:prstGeom prst="ellipse">
                <a:avLst/>
              </a:prstGeom>
              <a:solidFill>
                <a:schemeClr val="accent1"/>
              </a:solidFill>
              <a:ln cap="flat" cmpd="sng" w="19050">
                <a:solidFill>
                  <a:srgbClr val="FFFFFF"/>
                </a:solidFill>
                <a:prstDash val="solid"/>
                <a:round/>
                <a:headEnd len="sm" w="sm" type="none"/>
                <a:tailEnd len="sm" w="sm" type="none"/>
              </a:ln>
            </p:spPr>
            <p:txBody>
              <a:bodyPr anchorCtr="0" anchor="ctr" bIns="36000" lIns="0" spcFirstLastPara="1" rIns="0" wrap="square" tIns="36000">
                <a:noAutofit/>
              </a:bodyPr>
              <a:lstStyle/>
              <a:p>
                <a:pPr indent="0" lvl="0" marL="0" marR="0" rtl="0" algn="ctr">
                  <a:spcBef>
                    <a:spcPts val="0"/>
                  </a:spcBef>
                  <a:spcAft>
                    <a:spcPts val="0"/>
                  </a:spcAft>
                  <a:buClr>
                    <a:schemeClr val="lt1"/>
                  </a:buClr>
                  <a:buSzPts val="1100"/>
                  <a:buFont typeface="Trebuchet MS"/>
                  <a:buNone/>
                </a:pPr>
                <a:r>
                  <a:rPr b="1" lang="de-DE" sz="1100">
                    <a:solidFill>
                      <a:schemeClr val="lt1"/>
                    </a:solidFill>
                    <a:latin typeface="Trebuchet MS"/>
                    <a:ea typeface="Trebuchet MS"/>
                    <a:cs typeface="Trebuchet MS"/>
                    <a:sym typeface="Trebuchet MS"/>
                  </a:rPr>
                  <a:t>KÄLLA PÅ KONKURRENSFÖRDELAR</a:t>
                </a:r>
                <a:endParaRPr/>
              </a:p>
            </p:txBody>
          </p:sp>
          <p:sp>
            <p:nvSpPr>
              <p:cNvPr id="165" name="Google Shape;165;p20"/>
              <p:cNvSpPr/>
              <p:nvPr/>
            </p:nvSpPr>
            <p:spPr>
              <a:xfrm rot="-1070989">
                <a:off x="3618089" y="1604621"/>
                <a:ext cx="1428330" cy="521059"/>
              </a:xfrm>
              <a:prstGeom prst="rect">
                <a:avLst/>
              </a:prstGeom>
            </p:spPr>
            <p:txBody>
              <a:bodyPr>
                <a:prstTxWarp prst="textPlain"/>
              </a:bodyPr>
              <a:lstStyle/>
              <a:p>
                <a:pPr lvl="0" algn="l"/>
                <a:r>
                  <a:rPr b="1" i="0">
                    <a:ln>
                      <a:noFill/>
                    </a:ln>
                    <a:solidFill>
                      <a:schemeClr val="lt1"/>
                    </a:solidFill>
                    <a:latin typeface="Arial"/>
                  </a:rPr>
                  <a:t>ONKOLOGER</a:t>
                </a:r>
              </a:p>
            </p:txBody>
          </p:sp>
          <p:sp>
            <p:nvSpPr>
              <p:cNvPr id="166" name="Google Shape;166;p20"/>
              <p:cNvSpPr txBox="1"/>
              <p:nvPr/>
            </p:nvSpPr>
            <p:spPr>
              <a:xfrm>
                <a:off x="3308062" y="2831419"/>
                <a:ext cx="1533984" cy="380321"/>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b="1" lang="de-DE" sz="1100">
                    <a:solidFill>
                      <a:schemeClr val="accent1"/>
                    </a:solidFill>
                    <a:latin typeface="Trebuchet MS"/>
                    <a:ea typeface="Trebuchet MS"/>
                    <a:cs typeface="Trebuchet MS"/>
                    <a:sym typeface="Trebuchet MS"/>
                  </a:rPr>
                  <a:t>MEDICINSKA YRKEMÄN</a:t>
                </a:r>
                <a:endParaRPr/>
              </a:p>
            </p:txBody>
          </p:sp>
          <p:sp>
            <p:nvSpPr>
              <p:cNvPr id="167" name="Google Shape;167;p20"/>
              <p:cNvSpPr txBox="1"/>
              <p:nvPr/>
            </p:nvSpPr>
            <p:spPr>
              <a:xfrm>
                <a:off x="5482406" y="2831117"/>
                <a:ext cx="1533984" cy="380321"/>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b="1" lang="de-DE" sz="1100">
                    <a:solidFill>
                      <a:schemeClr val="accent1"/>
                    </a:solidFill>
                    <a:latin typeface="Trebuchet MS"/>
                    <a:ea typeface="Trebuchet MS"/>
                    <a:cs typeface="Trebuchet MS"/>
                    <a:sym typeface="Trebuchet MS"/>
                  </a:rPr>
                  <a:t>ALLIERAD VÅRDPERSONAL</a:t>
                </a:r>
                <a:endParaRPr/>
              </a:p>
            </p:txBody>
          </p:sp>
          <p:sp>
            <p:nvSpPr>
              <p:cNvPr id="168" name="Google Shape;168;p20"/>
              <p:cNvSpPr txBox="1"/>
              <p:nvPr/>
            </p:nvSpPr>
            <p:spPr>
              <a:xfrm>
                <a:off x="4487857" y="4758309"/>
                <a:ext cx="1533984" cy="380321"/>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b="1" lang="de-DE" sz="1100">
                    <a:solidFill>
                      <a:schemeClr val="accent1"/>
                    </a:solidFill>
                    <a:latin typeface="Trebuchet MS"/>
                    <a:ea typeface="Trebuchet MS"/>
                    <a:cs typeface="Trebuchet MS"/>
                    <a:sym typeface="Trebuchet MS"/>
                  </a:rPr>
                  <a:t>FÖRVALTNING</a:t>
                </a:r>
                <a:endParaRPr/>
              </a:p>
            </p:txBody>
          </p:sp>
          <p:sp>
            <p:nvSpPr>
              <p:cNvPr id="169" name="Google Shape;169;p20"/>
              <p:cNvSpPr/>
              <p:nvPr/>
            </p:nvSpPr>
            <p:spPr>
              <a:xfrm rot="-5889138">
                <a:off x="2222797" y="3680400"/>
                <a:ext cx="1697098" cy="521059"/>
              </a:xfrm>
              <a:prstGeom prst="rect">
                <a:avLst/>
              </a:prstGeom>
            </p:spPr>
            <p:txBody>
              <a:bodyPr>
                <a:prstTxWarp prst="textPlain"/>
              </a:bodyPr>
              <a:lstStyle/>
              <a:p>
                <a:pPr lvl="0" algn="l"/>
                <a:r>
                  <a:rPr b="0" i="0">
                    <a:ln>
                      <a:noFill/>
                    </a:ln>
                    <a:solidFill>
                      <a:srgbClr val="F3F3F3"/>
                    </a:solidFill>
                    <a:latin typeface="Trebuchet MS"/>
                  </a:rPr>
                  <a:t>ALLMÄN PRAKTIK</a:t>
                </a:r>
              </a:p>
            </p:txBody>
          </p:sp>
          <p:sp>
            <p:nvSpPr>
              <p:cNvPr id="170" name="Google Shape;170;p20"/>
              <p:cNvSpPr/>
              <p:nvPr/>
            </p:nvSpPr>
            <p:spPr>
              <a:xfrm rot="-3404680">
                <a:off x="2534916" y="2372796"/>
                <a:ext cx="1641853" cy="521059"/>
              </a:xfrm>
              <a:prstGeom prst="rect">
                <a:avLst/>
              </a:prstGeom>
            </p:spPr>
            <p:txBody>
              <a:bodyPr>
                <a:prstTxWarp prst="textPlain"/>
              </a:bodyPr>
              <a:lstStyle/>
              <a:p>
                <a:pPr lvl="0" algn="l"/>
                <a:r>
                  <a:rPr b="1" i="0">
                    <a:ln>
                      <a:noFill/>
                    </a:ln>
                    <a:solidFill>
                      <a:schemeClr val="lt1"/>
                    </a:solidFill>
                    <a:latin typeface="Arial"/>
                  </a:rPr>
                  <a:t>NARKOSLÄKARE</a:t>
                </a:r>
              </a:p>
            </p:txBody>
          </p:sp>
          <p:sp>
            <p:nvSpPr>
              <p:cNvPr id="171" name="Google Shape;171;p20"/>
              <p:cNvSpPr/>
              <p:nvPr/>
            </p:nvSpPr>
            <p:spPr>
              <a:xfrm rot="1116617">
                <a:off x="4933100" y="1591338"/>
                <a:ext cx="1311994" cy="521059"/>
              </a:xfrm>
              <a:prstGeom prst="rect">
                <a:avLst/>
              </a:prstGeom>
            </p:spPr>
            <p:txBody>
              <a:bodyPr>
                <a:prstTxWarp prst="textPlain"/>
              </a:bodyPr>
              <a:lstStyle/>
              <a:p>
                <a:pPr lvl="0" algn="l"/>
                <a:r>
                  <a:rPr b="1" i="0">
                    <a:ln>
                      <a:noFill/>
                    </a:ln>
                    <a:solidFill>
                      <a:schemeClr val="lt1"/>
                    </a:solidFill>
                    <a:latin typeface="Arial"/>
                  </a:rPr>
                  <a:t>SJUKVÅRDARE</a:t>
                </a:r>
              </a:p>
            </p:txBody>
          </p:sp>
          <p:sp>
            <p:nvSpPr>
              <p:cNvPr id="172" name="Google Shape;172;p20"/>
              <p:cNvSpPr/>
              <p:nvPr/>
            </p:nvSpPr>
            <p:spPr>
              <a:xfrm rot="3485057">
                <a:off x="5761062" y="2441723"/>
                <a:ext cx="1761386" cy="521059"/>
              </a:xfrm>
              <a:prstGeom prst="rect">
                <a:avLst/>
              </a:prstGeom>
            </p:spPr>
            <p:txBody>
              <a:bodyPr>
                <a:prstTxWarp prst="textPlain"/>
              </a:bodyPr>
              <a:lstStyle/>
              <a:p>
                <a:pPr lvl="0" algn="l"/>
                <a:r>
                  <a:rPr b="1" i="0">
                    <a:ln>
                      <a:noFill/>
                    </a:ln>
                    <a:solidFill>
                      <a:schemeClr val="lt1"/>
                    </a:solidFill>
                    <a:latin typeface="Arial"/>
                  </a:rPr>
                  <a:t>SUKGYMNASTER</a:t>
                </a:r>
              </a:p>
            </p:txBody>
          </p:sp>
          <p:sp>
            <p:nvSpPr>
              <p:cNvPr id="173" name="Google Shape;173;p20"/>
              <p:cNvSpPr/>
              <p:nvPr/>
            </p:nvSpPr>
            <p:spPr>
              <a:xfrm rot="5851789">
                <a:off x="6127511" y="3703118"/>
                <a:ext cx="1548717" cy="521059"/>
              </a:xfrm>
              <a:prstGeom prst="rect">
                <a:avLst/>
              </a:prstGeom>
            </p:spPr>
            <p:txBody>
              <a:bodyPr>
                <a:prstTxWarp prst="textPlain"/>
              </a:bodyPr>
              <a:lstStyle/>
              <a:p>
                <a:pPr lvl="0" algn="l"/>
                <a:r>
                  <a:rPr b="1" i="0">
                    <a:ln>
                      <a:noFill/>
                    </a:ln>
                    <a:solidFill>
                      <a:schemeClr val="lt1"/>
                    </a:solidFill>
                    <a:latin typeface="Arial"/>
                  </a:rPr>
                  <a:t>NÄRINGSLÄKARE</a:t>
                </a:r>
              </a:p>
            </p:txBody>
          </p:sp>
          <p:sp>
            <p:nvSpPr>
              <p:cNvPr id="174" name="Google Shape;174;p20"/>
              <p:cNvSpPr/>
              <p:nvPr/>
            </p:nvSpPr>
            <p:spPr>
              <a:xfrm rot="-8120289">
                <a:off x="2859314" y="4849095"/>
                <a:ext cx="1566984" cy="521059"/>
              </a:xfrm>
              <a:prstGeom prst="rect">
                <a:avLst/>
              </a:prstGeom>
            </p:spPr>
            <p:txBody>
              <a:bodyPr>
                <a:prstTxWarp prst="textPlain"/>
              </a:bodyPr>
              <a:lstStyle/>
              <a:p>
                <a:pPr lvl="0" algn="l"/>
                <a:r>
                  <a:rPr b="1" i="0">
                    <a:ln>
                      <a:noFill/>
                    </a:ln>
                    <a:solidFill>
                      <a:schemeClr val="lt1"/>
                    </a:solidFill>
                    <a:latin typeface="Arial"/>
                  </a:rPr>
                  <a:t>KLINISK CHEF</a:t>
                </a:r>
              </a:p>
            </p:txBody>
          </p:sp>
          <p:sp>
            <p:nvSpPr>
              <p:cNvPr id="175" name="Google Shape;175;p20"/>
              <p:cNvSpPr/>
              <p:nvPr/>
            </p:nvSpPr>
            <p:spPr>
              <a:xfrm rot="-10616746">
                <a:off x="3986853" y="5371850"/>
                <a:ext cx="1857983" cy="521059"/>
              </a:xfrm>
              <a:prstGeom prst="rect">
                <a:avLst/>
              </a:prstGeom>
            </p:spPr>
            <p:txBody>
              <a:bodyPr>
                <a:prstTxWarp prst="textPlain"/>
              </a:bodyPr>
              <a:lstStyle/>
              <a:p>
                <a:pPr lvl="0" algn="l"/>
                <a:r>
                  <a:rPr b="1" i="0">
                    <a:ln>
                      <a:noFill/>
                    </a:ln>
                    <a:solidFill>
                      <a:schemeClr val="lt1"/>
                    </a:solidFill>
                    <a:latin typeface="Arial"/>
                  </a:rPr>
                  <a:t>VERKSAMHETSCHEF</a:t>
                </a:r>
              </a:p>
            </p:txBody>
          </p:sp>
          <p:sp>
            <p:nvSpPr>
              <p:cNvPr id="176" name="Google Shape;176;p20"/>
              <p:cNvSpPr/>
              <p:nvPr/>
            </p:nvSpPr>
            <p:spPr>
              <a:xfrm rot="8274100">
                <a:off x="5514763" y="4917769"/>
                <a:ext cx="1499029" cy="521059"/>
              </a:xfrm>
              <a:prstGeom prst="rect">
                <a:avLst/>
              </a:prstGeom>
            </p:spPr>
            <p:txBody>
              <a:bodyPr>
                <a:prstTxWarp prst="textPlain"/>
              </a:bodyPr>
              <a:lstStyle/>
              <a:p>
                <a:pPr lvl="0" algn="l"/>
                <a:r>
                  <a:rPr b="1" i="0">
                    <a:ln>
                      <a:noFill/>
                    </a:ln>
                    <a:solidFill>
                      <a:schemeClr val="lt1"/>
                    </a:solidFill>
                    <a:latin typeface="Arial"/>
                  </a:rPr>
                  <a:t>PRAKTIG ANSVARIG</a:t>
                </a:r>
              </a:p>
            </p:txBody>
          </p:sp>
        </p:grpSp>
        <p:sp>
          <p:nvSpPr>
            <p:cNvPr id="177" name="Google Shape;177;p20"/>
            <p:cNvSpPr/>
            <p:nvPr/>
          </p:nvSpPr>
          <p:spPr>
            <a:xfrm>
              <a:off x="8513819" y="6015247"/>
              <a:ext cx="1234632" cy="184666"/>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lang="de-DE" sz="600">
                  <a:solidFill>
                    <a:schemeClr val="lt2"/>
                  </a:solidFill>
                  <a:latin typeface="Trebuchet MS"/>
                  <a:ea typeface="Trebuchet MS"/>
                  <a:cs typeface="Trebuchet MS"/>
                  <a:sym typeface="Trebuchet MS"/>
                </a:rPr>
                <a:t>© PA Knowledge Limited 2017</a:t>
              </a:r>
              <a:endParaRPr/>
            </a:p>
          </p:txBody>
        </p:sp>
      </p:grpSp>
      <p:sp>
        <p:nvSpPr>
          <p:cNvPr id="178" name="Google Shape;178;p20"/>
          <p:cNvSpPr/>
          <p:nvPr/>
        </p:nvSpPr>
        <p:spPr>
          <a:xfrm>
            <a:off x="331957" y="3632325"/>
            <a:ext cx="2524262" cy="156966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de-DE" sz="1600">
                <a:solidFill>
                  <a:schemeClr val="dk1"/>
                </a:solidFill>
                <a:latin typeface="Trebuchet MS"/>
                <a:ea typeface="Trebuchet MS"/>
                <a:cs typeface="Trebuchet MS"/>
                <a:sym typeface="Trebuchet MS"/>
              </a:rPr>
              <a:t>Var och en av dina talangsegment måste definieras, inklusive de kritiska kompetenser som krävs för att lyckas.</a:t>
            </a:r>
            <a:endParaRPr/>
          </a:p>
        </p:txBody>
      </p:sp>
      <p:sp>
        <p:nvSpPr>
          <p:cNvPr id="179" name="Google Shape;179;p20"/>
          <p:cNvSpPr txBox="1"/>
          <p:nvPr/>
        </p:nvSpPr>
        <p:spPr>
          <a:xfrm>
            <a:off x="2572780" y="6038077"/>
            <a:ext cx="4691506" cy="76944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100">
              <a:solidFill>
                <a:schemeClr val="dk1"/>
              </a:solidFill>
              <a:latin typeface="Trebuchet MS"/>
              <a:ea typeface="Trebuchet MS"/>
              <a:cs typeface="Trebuchet MS"/>
              <a:sym typeface="Trebuchet MS"/>
            </a:endParaRPr>
          </a:p>
          <a:p>
            <a:pPr indent="0" lvl="0" marL="0" marR="0" rtl="0" algn="l">
              <a:spcBef>
                <a:spcPts val="0"/>
              </a:spcBef>
              <a:spcAft>
                <a:spcPts val="0"/>
              </a:spcAft>
              <a:buNone/>
            </a:pPr>
            <a:r>
              <a:rPr lang="de-DE" sz="1100">
                <a:solidFill>
                  <a:schemeClr val="dk1"/>
                </a:solidFill>
                <a:latin typeface="Trebuchet MS"/>
                <a:ea typeface="Trebuchet MS"/>
                <a:cs typeface="Trebuchet MS"/>
                <a:sym typeface="Trebuchet MS"/>
              </a:rPr>
              <a:t>With kind permission from the NHS London Leadership Academy. This tool is a derivation of the talent segmentation tool developed by</a:t>
            </a:r>
            <a:endParaRPr sz="1100">
              <a:solidFill>
                <a:schemeClr val="dk1"/>
              </a:solidFill>
              <a:latin typeface="Trebuchet MS"/>
              <a:ea typeface="Trebuchet MS"/>
              <a:cs typeface="Trebuchet MS"/>
              <a:sym typeface="Trebuchet MS"/>
            </a:endParaRPr>
          </a:p>
          <a:p>
            <a:pPr indent="0" lvl="0" marL="0" marR="0" rtl="0" algn="l">
              <a:spcBef>
                <a:spcPts val="0"/>
              </a:spcBef>
              <a:spcAft>
                <a:spcPts val="0"/>
              </a:spcAft>
              <a:buNone/>
            </a:pPr>
            <a:r>
              <a:rPr lang="de-DE" sz="1100">
                <a:solidFill>
                  <a:schemeClr val="dk1"/>
                </a:solidFill>
                <a:latin typeface="Trebuchet MS"/>
                <a:ea typeface="Trebuchet MS"/>
                <a:cs typeface="Trebuchet MS"/>
                <a:sym typeface="Trebuchet MS"/>
              </a:rPr>
              <a:t>© PA Consulting and London Leadership Academy.</a:t>
            </a:r>
            <a:endParaRPr sz="1100">
              <a:solidFill>
                <a:schemeClr val="dk1"/>
              </a:solidFill>
              <a:latin typeface="Trebuchet MS"/>
              <a:ea typeface="Trebuchet MS"/>
              <a:cs typeface="Trebuchet MS"/>
              <a:sym typeface="Trebuchet MS"/>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