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 id="2147483675" r:id="rId3"/>
  </p:sldMasterIdLst>
  <p:notesMasterIdLst>
    <p:notesMasterId r:id="rId25"/>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71" r:id="rId17"/>
    <p:sldId id="272" r:id="rId18"/>
    <p:sldId id="275" r:id="rId19"/>
    <p:sldId id="276" r:id="rId20"/>
    <p:sldId id="277" r:id="rId21"/>
    <p:sldId id="279" r:id="rId22"/>
    <p:sldId id="280" r:id="rId23"/>
    <p:sldId id="278" r:id="rId24"/>
  </p:sldIdLst>
  <p:sldSz cx="9144000" cy="6858000" type="screen4x3"/>
  <p:notesSz cx="6858000" cy="9144000"/>
  <p:embeddedFontLst>
    <p:embeddedFont>
      <p:font typeface="Arial Black" panose="020B0A04020102020204" pitchFamily="34" charset="0"/>
      <p:bold r:id="rId26"/>
    </p:embeddedFont>
    <p:embeddedFont>
      <p:font typeface="Calibri" panose="020F0502020204030204" pitchFamily="34" charset="0"/>
      <p:regular r:id="rId27"/>
      <p:bold r:id="rId28"/>
      <p:italic r:id="rId29"/>
      <p:boldItalic r:id="rId30"/>
    </p:embeddedFont>
    <p:embeddedFont>
      <p:font typeface="Helvetica Neue" panose="020B0604020202020204" charset="0"/>
      <p:regular r:id="rId31"/>
      <p:bold r:id="rId32"/>
      <p:italic r:id="rId33"/>
      <p:boldItalic r:id="rId34"/>
    </p:embeddedFont>
    <p:embeddedFont>
      <p:font typeface="Open Sans Light" panose="020B0604020202020204" charset="0"/>
      <p:regular r:id="rId35"/>
      <p:bold r:id="rId36"/>
      <p:italic r:id="rId37"/>
      <p:boldItalic r:id="rId38"/>
    </p:embeddedFont>
    <p:embeddedFont>
      <p:font typeface="Trebuchet MS" panose="020B060302020202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50" roundtripDataSignature="AMtx7mgLXyOUbZ1j7zn1IZZ0+iiBrwB9L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homas Tröbinger" initials="" lastIdx="8" clrIdx="0"/>
  <p:cmAuthor id="1" name="Savvas Charalambous" initials="SC" lastIdx="4" clrIdx="1">
    <p:extLst>
      <p:ext uri="{19B8F6BF-5375-455C-9EA6-DF929625EA0E}">
        <p15:presenceInfo xmlns:p15="http://schemas.microsoft.com/office/powerpoint/2012/main" userId="Savvas Charalambou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626" autoAdjust="0"/>
  </p:normalViewPr>
  <p:slideViewPr>
    <p:cSldViewPr snapToGrid="0">
      <p:cViewPr varScale="1">
        <p:scale>
          <a:sx n="72" d="100"/>
          <a:sy n="72" d="100"/>
        </p:scale>
        <p:origin x="1762"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1.fntdata"/><Relationship Id="rId39" Type="http://schemas.openxmlformats.org/officeDocument/2006/relationships/font" Target="fonts/font14.fntdata"/><Relationship Id="rId51"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9.fntdata"/><Relationship Id="rId42" Type="http://schemas.openxmlformats.org/officeDocument/2006/relationships/font" Target="fonts/font17.fntdata"/><Relationship Id="rId50" Type="http://customschemas.google.com/relationships/presentationmetadata" Target="metadata"/><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4.fntdata"/><Relationship Id="rId41" Type="http://schemas.openxmlformats.org/officeDocument/2006/relationships/font" Target="fonts/font16.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954624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8944695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5" name="Google Shape;45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776552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609011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2" name="Google Shape;472;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5026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99" name="Google Shape;499;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85755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On the Job Training: On the job training deals with the training of the employees which is delivered, directly, on the job and is known so, because the tasks of the job are done live, either by an instructor or the employee himself, under the instructor supervision. </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Training Courses: This method of developing the employee base usually revolves around seminars and training courses followed by books or lectures. A lot of organizations organize these courses either in-house or through the help of outsiders.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Simulations: The usage of an artificial environment to mirror a real-life situation so that the participants can learn by actually performing the job but under controlled conditions. This might include case analysis, role plays, experimental games, case by case studies as well as group interactions.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Programmed Learning and Self-study: Self-study can be the most effective way towards the employee development, only if it is done through proper planning. For the purpose of training, computer programs can be used along with printed booklets to get a clear picture of different concepts.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Video training: Video has emerged as a game-changing media both for external use (like marketing and sales) and internal use, like training. The most common types include: animation, live action/demonstration, narration, screen recorded.</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Stretch assignments and projects: Think about what special assignments might exist in the coming months and who on your team would benefit from serving on a cross-functional team while developing additional skills.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Job Enrichment. These opportunities typically exist internally that will benefit an employee's current role, while creating additional ways to develop. Examples could include presentations at team meetings, joining a diversity committee or volunteering.</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Mentoring or Coaching. Whether or not your company has a formal mentoring program, start small. Mentoring and coaching provides demonstrated benefits around quality of work, problem solving and communication skills.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Job Shadowing. Job shadowing can be a great way for your employees to learn critical elements of other jobs, while further developing in their own. It is also a great way for employees to more formally explore potential career opportunities internally, yet outside of their current job.</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675249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Job Rotation. Providing an opportunity for your team to move and rotate through one or more positions is another great strategy in employee development. Rotations can last for days, months, or even a year or two.</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Lateral move. Typically with a lateral move an employee takes on a different position with the same salary grade and similar level of responsibilities. In addition to retaining employees longer, the real benefit of a lateral move provides new challenges and skill development.</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Promotions. When executed with the right plan, promoting your employees into a new position is another way to reward great performance, develop skills and increase motivations.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Prioritize digital adoption: Support your employees to grasp and take advantage of the digital resources available utilizing them in their day-to-day operation, leveraging technology to achieve their goals. </a:t>
            </a:r>
          </a:p>
          <a:p>
            <a:pPr marL="0" lvl="0" indent="0" algn="l" rtl="0">
              <a:spcBef>
                <a:spcPts val="0"/>
              </a:spcBef>
              <a:spcAft>
                <a:spcPts val="0"/>
              </a:spcAft>
              <a:buClr>
                <a:schemeClr val="dk1"/>
              </a:buClr>
              <a:buSzPts val="1200"/>
              <a:buFont typeface="Calibri"/>
              <a:buNone/>
            </a:pPr>
            <a:r>
              <a:rPr lang="en-GB" dirty="0"/>
              <a:t>The result: shortened learning curves, higher productivity, and increased satisfaction.</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Cultivate Soft Skills: Soft skills such as communication, collaboration, problem-solving, and decision making should account for an important part of the modern employee training curriculum. Not only because we want our employees to be well-rounded, but because soft skills are important from a job development perspective. An organization that cultivates such skills will run smoother, have a better work environment, and be more attractive to jobseekers in the marketplace.</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Follow ups of employee development plans: The most crucial stage is the implementation stage when employee development plans are put in action. Follow ups are crucial. Discuss even the minutest problem which might prevent the successful implementation of employee development plan. Do not leave any query unattended; it might trouble you later.</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Monitor Progress: Progress of employees need to be measured to find out how employee development plans are benefitting the employees. Find out whether employee development plans are actually helping employees in their career growth or not? Are you getting appreciated by the management for your extraordinary performance? Do not forget to celebrate your success.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4030565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9" name="Google Shape;56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617088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They [managers] must encourage employees, giving them the extra push to participate in employee development activities.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Managers should make sure that they allocate enough resources and provide ample opportunities for their team members to develop and polish themselves.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Encourage a two-way communication in employee development activities, instruct the trainer to involve the employees.</a:t>
            </a:r>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69715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Employee development is an ongoing process that should begin from onboarding, and the first day an individual joins an organization.</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Communication plays an important role in development of employees helping the exchange of ideas, thoughts and information. It also motivates them to be more engaged in the process.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Managers should keep employees and their career growth at the top of their priority list putting forward a development model that can adapt to their employees’ needs.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There is a vast array of approaches and methods an enterprise can adapt to promote the development and growth of its staff.</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Managers and their approach throughout this process plays a key role in the effective implementation of an employee development scheme.</a:t>
            </a:r>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525827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1065418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553303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769215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1"/>
        <p:cNvGrpSpPr/>
        <p:nvPr/>
      </p:nvGrpSpPr>
      <p:grpSpPr>
        <a:xfrm>
          <a:off x="0" y="0"/>
          <a:ext cx="0" cy="0"/>
          <a:chOff x="0" y="0"/>
          <a:chExt cx="0" cy="0"/>
        </a:xfrm>
      </p:grpSpPr>
      <p:sp>
        <p:nvSpPr>
          <p:cNvPr id="592" name="Google Shape;592;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3" name="Google Shape;59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669351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2212354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5" name="Google Shape;39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Employee development is an ongoing process which helps employees to enhance their skills and knowledge to contribute more effectively towards the organization.</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It should begin from onboarding and the first day an individual joins an organization.</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You really do not have to wait for annual appraisals to implement the employee development plan. </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b="1" dirty="0"/>
              <a:t>Note: Induction and orientation of new employees are effective and necessary first steps to employee development.</a:t>
            </a:r>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29302452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358244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Employees should have the right to express their opinions in front of others if you really want them to develop and grow professionally. No amount of training or employee development activities would help, if employees have no choice but to accept whatever is imposed on them.</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An employee should have the liberty to walk up to his manager’s office in case of queries. If you do not allow your employees to speak, how will you know in which areas they are lacking, and what kind of training would help them?</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Respect others’ opinions. An employee should have the freedom to express his/her thoughts and share information irrespective of their designation or level in the hierarchy.</a:t>
            </a:r>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756456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There are some people who do not open up easily in front of others. Install a suggestion box in the reception area and ask employees to write their feedback, opinions or any other query on a piece of paper and put it in the box.</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After every training program, do take employee feedback on the training. The feedback must be carefully monitored and implemented. Use the feedback to try and make your trainings more effective in the future.  A short, simple and effective tool is the Kirkpatrick Training Evaluation &amp; Feedback questionnaire</a:t>
            </a:r>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017782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5" name="Google Shape;43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extLst>
      <p:ext uri="{BB962C8B-B14F-4D97-AF65-F5344CB8AC3E}">
        <p14:creationId xmlns:p14="http://schemas.microsoft.com/office/powerpoint/2010/main" val="980597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r>
              <a:rPr lang="en-GB" dirty="0"/>
              <a:t>Do not be rigid. A slight modification in management practices can sometimes make significant impact on employee development.</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Make your employees believe in employee development plans by highlighting their benefits. Employees ought to get benefitted out of training programs for them to understand the importance and also motivate others to attend the same.</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Appraisals should not come as a surprise to employees. Progress should be discussed with them on a regular basis.</a:t>
            </a:r>
          </a:p>
          <a:p>
            <a:pPr marL="0" lvl="0" indent="0" algn="l" rtl="0">
              <a:spcBef>
                <a:spcPts val="0"/>
              </a:spcBef>
              <a:spcAft>
                <a:spcPts val="0"/>
              </a:spcAft>
              <a:buClr>
                <a:schemeClr val="dk1"/>
              </a:buClr>
              <a:buSzPts val="1200"/>
              <a:buFont typeface="Calibri"/>
              <a:buNone/>
            </a:pPr>
            <a:endParaRPr lang="en-GB" dirty="0"/>
          </a:p>
          <a:p>
            <a:pPr marL="0" lvl="0" indent="0" algn="l" rtl="0">
              <a:spcBef>
                <a:spcPts val="0"/>
              </a:spcBef>
              <a:spcAft>
                <a:spcPts val="0"/>
              </a:spcAft>
              <a:buClr>
                <a:schemeClr val="dk1"/>
              </a:buClr>
              <a:buSzPts val="1200"/>
              <a:buFont typeface="Calibri"/>
              <a:buNone/>
            </a:pPr>
            <a:r>
              <a:rPr lang="en-GB" dirty="0"/>
              <a:t>Give them some kind of benefits in form of promotions, added responsibilities, monetary benefits and so on.</a:t>
            </a:r>
          </a:p>
          <a:p>
            <a:pPr marL="0" lvl="0" indent="0" algn="l" rtl="0">
              <a:spcBef>
                <a:spcPts val="0"/>
              </a:spcBef>
              <a:spcAft>
                <a:spcPts val="0"/>
              </a:spcAft>
              <a:buClr>
                <a:schemeClr val="dk1"/>
              </a:buClr>
              <a:buSzPts val="1200"/>
              <a:buFont typeface="Calibri"/>
              <a:buNone/>
            </a:pPr>
            <a:endParaRPr dirty="0"/>
          </a:p>
        </p:txBody>
      </p:sp>
    </p:spTree>
    <p:extLst>
      <p:ext uri="{BB962C8B-B14F-4D97-AF65-F5344CB8AC3E}">
        <p14:creationId xmlns:p14="http://schemas.microsoft.com/office/powerpoint/2010/main" val="3137840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10.png"/><Relationship Id="rId4" Type="http://schemas.openxmlformats.org/officeDocument/2006/relationships/image" Target="../media/image9.jp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3.xml"/><Relationship Id="rId5" Type="http://schemas.openxmlformats.org/officeDocument/2006/relationships/image" Target="../media/image10.png"/><Relationship Id="rId4" Type="http://schemas.openxmlformats.org/officeDocument/2006/relationships/image" Target="../media/image9.jp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15"/>
        <p:cNvGrpSpPr/>
        <p:nvPr/>
      </p:nvGrpSpPr>
      <p:grpSpPr>
        <a:xfrm>
          <a:off x="0" y="0"/>
          <a:ext cx="0" cy="0"/>
          <a:chOff x="0" y="0"/>
          <a:chExt cx="0" cy="0"/>
        </a:xfrm>
      </p:grpSpPr>
      <p:sp>
        <p:nvSpPr>
          <p:cNvPr id="16" name="Google Shape;16;p25"/>
          <p:cNvSpPr txBox="1">
            <a:spLocks noGrp="1"/>
          </p:cNvSpPr>
          <p:nvPr>
            <p:ph type="ctrTitle"/>
          </p:nvPr>
        </p:nvSpPr>
        <p:spPr>
          <a:xfrm>
            <a:off x="1143000" y="1577555"/>
            <a:ext cx="6858000" cy="193240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500"/>
              <a:buFont typeface="Trebuchet MS"/>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5"/>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1800"/>
              <a:buNone/>
              <a:defRPr sz="1800"/>
            </a:lvl1pPr>
            <a:lvl2pPr lvl="1" algn="ctr">
              <a:lnSpc>
                <a:spcPct val="90000"/>
              </a:lnSpc>
              <a:spcBef>
                <a:spcPts val="375"/>
              </a:spcBef>
              <a:spcAft>
                <a:spcPts val="0"/>
              </a:spcAft>
              <a:buClr>
                <a:schemeClr val="dk1"/>
              </a:buClr>
              <a:buSzPts val="1500"/>
              <a:buNone/>
              <a:defRPr sz="1500"/>
            </a:lvl2pPr>
            <a:lvl3pPr lvl="2" algn="ctr">
              <a:lnSpc>
                <a:spcPct val="90000"/>
              </a:lnSpc>
              <a:spcBef>
                <a:spcPts val="375"/>
              </a:spcBef>
              <a:spcAft>
                <a:spcPts val="0"/>
              </a:spcAft>
              <a:buClr>
                <a:schemeClr val="dk1"/>
              </a:buClr>
              <a:buSzPts val="1350"/>
              <a:buNone/>
              <a:defRPr sz="1350"/>
            </a:lvl3pPr>
            <a:lvl4pPr lvl="3" algn="ctr">
              <a:lnSpc>
                <a:spcPct val="90000"/>
              </a:lnSpc>
              <a:spcBef>
                <a:spcPts val="375"/>
              </a:spcBef>
              <a:spcAft>
                <a:spcPts val="0"/>
              </a:spcAft>
              <a:buClr>
                <a:schemeClr val="dk1"/>
              </a:buClr>
              <a:buSzPts val="1200"/>
              <a:buNone/>
              <a:defRPr sz="1200"/>
            </a:lvl4pPr>
            <a:lvl5pPr lvl="4" algn="ctr">
              <a:lnSpc>
                <a:spcPct val="90000"/>
              </a:lnSpc>
              <a:spcBef>
                <a:spcPts val="375"/>
              </a:spcBef>
              <a:spcAft>
                <a:spcPts val="0"/>
              </a:spcAft>
              <a:buClr>
                <a:schemeClr val="dk1"/>
              </a:buClr>
              <a:buSzPts val="1200"/>
              <a:buNone/>
              <a:defRPr sz="1200"/>
            </a:lvl5pPr>
            <a:lvl6pPr lvl="5" algn="ctr">
              <a:lnSpc>
                <a:spcPct val="90000"/>
              </a:lnSpc>
              <a:spcBef>
                <a:spcPts val="375"/>
              </a:spcBef>
              <a:spcAft>
                <a:spcPts val="0"/>
              </a:spcAft>
              <a:buClr>
                <a:schemeClr val="dk1"/>
              </a:buClr>
              <a:buSzPts val="1200"/>
              <a:buNone/>
              <a:defRPr sz="1200"/>
            </a:lvl6pPr>
            <a:lvl7pPr lvl="6" algn="ctr">
              <a:lnSpc>
                <a:spcPct val="90000"/>
              </a:lnSpc>
              <a:spcBef>
                <a:spcPts val="375"/>
              </a:spcBef>
              <a:spcAft>
                <a:spcPts val="0"/>
              </a:spcAft>
              <a:buClr>
                <a:schemeClr val="dk1"/>
              </a:buClr>
              <a:buSzPts val="1200"/>
              <a:buNone/>
              <a:defRPr sz="1200"/>
            </a:lvl7pPr>
            <a:lvl8pPr lvl="7" algn="ctr">
              <a:lnSpc>
                <a:spcPct val="90000"/>
              </a:lnSpc>
              <a:spcBef>
                <a:spcPts val="375"/>
              </a:spcBef>
              <a:spcAft>
                <a:spcPts val="0"/>
              </a:spcAft>
              <a:buClr>
                <a:schemeClr val="dk1"/>
              </a:buClr>
              <a:buSzPts val="1200"/>
              <a:buNone/>
              <a:defRPr sz="1200"/>
            </a:lvl8pPr>
            <a:lvl9pPr lvl="8" algn="ctr">
              <a:lnSpc>
                <a:spcPct val="90000"/>
              </a:lnSpc>
              <a:spcBef>
                <a:spcPts val="375"/>
              </a:spcBef>
              <a:spcAft>
                <a:spcPts val="0"/>
              </a:spcAft>
              <a:buClr>
                <a:schemeClr val="dk1"/>
              </a:buClr>
              <a:buSzPts val="1200"/>
              <a:buNone/>
              <a:defRPr sz="1200"/>
            </a:lvl9pPr>
          </a:lstStyle>
          <a:p>
            <a:endParaRPr/>
          </a:p>
        </p:txBody>
      </p:sp>
      <p:sp>
        <p:nvSpPr>
          <p:cNvPr id="18" name="Google Shape;18;p2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21" name="Google Shape;21;p25"/>
          <p:cNvPicPr preferRelativeResize="0"/>
          <p:nvPr/>
        </p:nvPicPr>
        <p:blipFill rotWithShape="1">
          <a:blip r:embed="rId2">
            <a:alphaModFix/>
          </a:blip>
          <a:srcRect/>
          <a:stretch/>
        </p:blipFill>
        <p:spPr>
          <a:xfrm>
            <a:off x="213681" y="160803"/>
            <a:ext cx="2067702" cy="1313163"/>
          </a:xfrm>
          <a:prstGeom prst="rect">
            <a:avLst/>
          </a:prstGeom>
          <a:noFill/>
          <a:ln>
            <a:noFill/>
          </a:ln>
        </p:spPr>
      </p:pic>
      <p:pic>
        <p:nvPicPr>
          <p:cNvPr id="22" name="Google Shape;22;p25"/>
          <p:cNvPicPr preferRelativeResize="0"/>
          <p:nvPr/>
        </p:nvPicPr>
        <p:blipFill rotWithShape="1">
          <a:blip r:embed="rId3">
            <a:alphaModFix/>
          </a:blip>
          <a:srcRect t="12525" b="12326"/>
          <a:stretch/>
        </p:blipFill>
        <p:spPr>
          <a:xfrm>
            <a:off x="7113006" y="5845567"/>
            <a:ext cx="1896967" cy="407194"/>
          </a:xfrm>
          <a:prstGeom prst="rect">
            <a:avLst/>
          </a:prstGeom>
          <a:noFill/>
          <a:ln>
            <a:noFill/>
          </a:ln>
        </p:spPr>
      </p:pic>
      <p:sp>
        <p:nvSpPr>
          <p:cNvPr id="23" name="Google Shape;23;p25"/>
          <p:cNvSpPr txBox="1"/>
          <p:nvPr/>
        </p:nvSpPr>
        <p:spPr>
          <a:xfrm>
            <a:off x="5836144" y="6238917"/>
            <a:ext cx="3216275" cy="670560"/>
          </a:xfrm>
          <a:prstGeom prst="rect">
            <a:avLst/>
          </a:prstGeom>
          <a:noFill/>
          <a:ln>
            <a:noFill/>
          </a:ln>
        </p:spPr>
        <p:txBody>
          <a:bodyPr spcFirstLastPara="1" wrap="square" lIns="91425" tIns="45700" rIns="91425" bIns="45700" anchor="t" anchorCtr="0">
            <a:spAutoFit/>
          </a:bodyPr>
          <a:lstStyle/>
          <a:p>
            <a:pPr marL="0" marR="0" lvl="0" indent="0" algn="just" rtl="0">
              <a:lnSpc>
                <a:spcPct val="107000"/>
              </a:lnSpc>
              <a:spcBef>
                <a:spcPts val="0"/>
              </a:spcBef>
              <a:spcAft>
                <a:spcPts val="0"/>
              </a:spcAft>
              <a:buNone/>
            </a:pPr>
            <a:r>
              <a:rPr lang="en-GB" sz="700" b="0" i="0" u="none" strike="noStrike" cap="none">
                <a:solidFill>
                  <a:schemeClr val="dk1"/>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sz="11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80"/>
        <p:cNvGrpSpPr/>
        <p:nvPr/>
      </p:nvGrpSpPr>
      <p:grpSpPr>
        <a:xfrm>
          <a:off x="0" y="0"/>
          <a:ext cx="0" cy="0"/>
          <a:chOff x="0" y="0"/>
          <a:chExt cx="0" cy="0"/>
        </a:xfrm>
      </p:grpSpPr>
      <p:sp>
        <p:nvSpPr>
          <p:cNvPr id="81" name="Google Shape;81;p3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38"/>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3" name="Google Shape;83;p3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3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3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86"/>
        <p:cNvGrpSpPr/>
        <p:nvPr/>
      </p:nvGrpSpPr>
      <p:grpSpPr>
        <a:xfrm>
          <a:off x="0" y="0"/>
          <a:ext cx="0" cy="0"/>
          <a:chOff x="0" y="0"/>
          <a:chExt cx="0" cy="0"/>
        </a:xfrm>
      </p:grpSpPr>
      <p:sp>
        <p:nvSpPr>
          <p:cNvPr id="87" name="Google Shape;87;p39"/>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39"/>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89" name="Google Shape;89;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itelfolie">
  <p:cSld name="1_Titelfolie">
    <p:spTree>
      <p:nvGrpSpPr>
        <p:cNvPr id="1" name="Shape 92"/>
        <p:cNvGrpSpPr/>
        <p:nvPr/>
      </p:nvGrpSpPr>
      <p:grpSpPr>
        <a:xfrm>
          <a:off x="0" y="0"/>
          <a:ext cx="0" cy="0"/>
          <a:chOff x="0" y="0"/>
          <a:chExt cx="0" cy="0"/>
        </a:xfrm>
      </p:grpSpPr>
      <p:sp>
        <p:nvSpPr>
          <p:cNvPr id="93" name="Google Shape;93;p40"/>
          <p:cNvSpPr txBox="1">
            <a:spLocks noGrp="1"/>
          </p:cNvSpPr>
          <p:nvPr>
            <p:ph type="ctrTitle"/>
          </p:nvPr>
        </p:nvSpPr>
        <p:spPr>
          <a:xfrm>
            <a:off x="685800" y="1560945"/>
            <a:ext cx="7772400" cy="1949018"/>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40"/>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750"/>
              </a:spcBef>
              <a:spcAft>
                <a:spcPts val="0"/>
              </a:spcAft>
              <a:buClr>
                <a:schemeClr val="dk1"/>
              </a:buClr>
              <a:buSzPts val="2400"/>
              <a:buNone/>
              <a:defRPr sz="2400"/>
            </a:lvl1pPr>
            <a:lvl2pPr lvl="1" algn="ctr">
              <a:lnSpc>
                <a:spcPct val="90000"/>
              </a:lnSpc>
              <a:spcBef>
                <a:spcPts val="375"/>
              </a:spcBef>
              <a:spcAft>
                <a:spcPts val="0"/>
              </a:spcAft>
              <a:buClr>
                <a:schemeClr val="dk1"/>
              </a:buClr>
              <a:buSzPts val="2000"/>
              <a:buNone/>
              <a:defRPr sz="2000"/>
            </a:lvl2pPr>
            <a:lvl3pPr lvl="2" algn="ctr">
              <a:lnSpc>
                <a:spcPct val="90000"/>
              </a:lnSpc>
              <a:spcBef>
                <a:spcPts val="375"/>
              </a:spcBef>
              <a:spcAft>
                <a:spcPts val="0"/>
              </a:spcAft>
              <a:buClr>
                <a:schemeClr val="dk1"/>
              </a:buClr>
              <a:buSzPts val="1800"/>
              <a:buNone/>
              <a:defRPr sz="1800"/>
            </a:lvl3pPr>
            <a:lvl4pPr lvl="3" algn="ctr">
              <a:lnSpc>
                <a:spcPct val="90000"/>
              </a:lnSpc>
              <a:spcBef>
                <a:spcPts val="375"/>
              </a:spcBef>
              <a:spcAft>
                <a:spcPts val="0"/>
              </a:spcAft>
              <a:buClr>
                <a:schemeClr val="dk1"/>
              </a:buClr>
              <a:buSzPts val="1600"/>
              <a:buNone/>
              <a:defRPr sz="1600"/>
            </a:lvl4pPr>
            <a:lvl5pPr lvl="4" algn="ctr">
              <a:lnSpc>
                <a:spcPct val="90000"/>
              </a:lnSpc>
              <a:spcBef>
                <a:spcPts val="375"/>
              </a:spcBef>
              <a:spcAft>
                <a:spcPts val="0"/>
              </a:spcAft>
              <a:buClr>
                <a:schemeClr val="dk1"/>
              </a:buClr>
              <a:buSzPts val="1600"/>
              <a:buNone/>
              <a:defRPr sz="1600"/>
            </a:lvl5pPr>
            <a:lvl6pPr lvl="5" algn="ctr">
              <a:lnSpc>
                <a:spcPct val="90000"/>
              </a:lnSpc>
              <a:spcBef>
                <a:spcPts val="375"/>
              </a:spcBef>
              <a:spcAft>
                <a:spcPts val="0"/>
              </a:spcAft>
              <a:buClr>
                <a:schemeClr val="dk1"/>
              </a:buClr>
              <a:buSzPts val="1600"/>
              <a:buNone/>
              <a:defRPr sz="1600"/>
            </a:lvl6pPr>
            <a:lvl7pPr lvl="6" algn="ctr">
              <a:lnSpc>
                <a:spcPct val="90000"/>
              </a:lnSpc>
              <a:spcBef>
                <a:spcPts val="375"/>
              </a:spcBef>
              <a:spcAft>
                <a:spcPts val="0"/>
              </a:spcAft>
              <a:buClr>
                <a:schemeClr val="dk1"/>
              </a:buClr>
              <a:buSzPts val="1600"/>
              <a:buNone/>
              <a:defRPr sz="1600"/>
            </a:lvl7pPr>
            <a:lvl8pPr lvl="7" algn="ctr">
              <a:lnSpc>
                <a:spcPct val="90000"/>
              </a:lnSpc>
              <a:spcBef>
                <a:spcPts val="375"/>
              </a:spcBef>
              <a:spcAft>
                <a:spcPts val="0"/>
              </a:spcAft>
              <a:buClr>
                <a:schemeClr val="dk1"/>
              </a:buClr>
              <a:buSzPts val="1600"/>
              <a:buNone/>
              <a:defRPr sz="1600"/>
            </a:lvl8pPr>
            <a:lvl9pPr lvl="8" algn="ctr">
              <a:lnSpc>
                <a:spcPct val="90000"/>
              </a:lnSpc>
              <a:spcBef>
                <a:spcPts val="375"/>
              </a:spcBef>
              <a:spcAft>
                <a:spcPts val="0"/>
              </a:spcAft>
              <a:buClr>
                <a:schemeClr val="dk1"/>
              </a:buClr>
              <a:buSzPts val="1600"/>
              <a:buNone/>
              <a:defRPr sz="1600"/>
            </a:lvl9pPr>
          </a:lstStyle>
          <a:p>
            <a:endParaRPr/>
          </a:p>
        </p:txBody>
      </p:sp>
      <p:sp>
        <p:nvSpPr>
          <p:cNvPr id="95" name="Google Shape;95;p4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4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7" name="Google Shape;97;p4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98" name="Google Shape;98;p40"/>
          <p:cNvPicPr preferRelativeResize="0"/>
          <p:nvPr/>
        </p:nvPicPr>
        <p:blipFill rotWithShape="1">
          <a:blip r:embed="rId2">
            <a:alphaModFix/>
          </a:blip>
          <a:srcRect/>
          <a:stretch/>
        </p:blipFill>
        <p:spPr>
          <a:xfrm>
            <a:off x="213681" y="160803"/>
            <a:ext cx="2067702" cy="1313163"/>
          </a:xfrm>
          <a:prstGeom prst="rect">
            <a:avLst/>
          </a:prstGeom>
          <a:noFill/>
          <a:ln>
            <a:noFill/>
          </a:ln>
        </p:spPr>
      </p:pic>
      <p:pic>
        <p:nvPicPr>
          <p:cNvPr id="99" name="Google Shape;99;p40"/>
          <p:cNvPicPr preferRelativeResize="0"/>
          <p:nvPr/>
        </p:nvPicPr>
        <p:blipFill rotWithShape="1">
          <a:blip r:embed="rId3">
            <a:alphaModFix/>
          </a:blip>
          <a:srcRect t="12525" b="12326"/>
          <a:stretch/>
        </p:blipFill>
        <p:spPr>
          <a:xfrm>
            <a:off x="7113006" y="5845567"/>
            <a:ext cx="1896967" cy="407194"/>
          </a:xfrm>
          <a:prstGeom prst="rect">
            <a:avLst/>
          </a:prstGeom>
          <a:noFill/>
          <a:ln>
            <a:noFill/>
          </a:ln>
        </p:spPr>
      </p:pic>
      <p:sp>
        <p:nvSpPr>
          <p:cNvPr id="100" name="Google Shape;100;p40"/>
          <p:cNvSpPr txBox="1"/>
          <p:nvPr/>
        </p:nvSpPr>
        <p:spPr>
          <a:xfrm>
            <a:off x="5836144" y="6238917"/>
            <a:ext cx="3216275" cy="670560"/>
          </a:xfrm>
          <a:prstGeom prst="rect">
            <a:avLst/>
          </a:prstGeom>
          <a:noFill/>
          <a:ln>
            <a:noFill/>
          </a:ln>
        </p:spPr>
        <p:txBody>
          <a:bodyPr spcFirstLastPara="1" wrap="square" lIns="91425" tIns="45700" rIns="91425" bIns="45700" anchor="t" anchorCtr="0">
            <a:spAutoFit/>
          </a:bodyPr>
          <a:lstStyle/>
          <a:p>
            <a:pPr marL="0" marR="0" lvl="0" indent="0" algn="just" rtl="0">
              <a:lnSpc>
                <a:spcPct val="107000"/>
              </a:lnSpc>
              <a:spcBef>
                <a:spcPts val="0"/>
              </a:spcBef>
              <a:spcAft>
                <a:spcPts val="0"/>
              </a:spcAft>
              <a:buNone/>
            </a:pPr>
            <a:r>
              <a:rPr lang="en-GB" sz="700">
                <a:solidFill>
                  <a:schemeClr val="dk1"/>
                </a:solidFill>
                <a:latin typeface="Calibri"/>
                <a:ea typeface="Calibri"/>
                <a:cs typeface="Calibri"/>
                <a:sym typeface="Calibri"/>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sz="1100">
              <a:solidFill>
                <a:schemeClr val="dk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09"/>
        <p:cNvGrpSpPr/>
        <p:nvPr/>
      </p:nvGrpSpPr>
      <p:grpSpPr>
        <a:xfrm>
          <a:off x="0" y="0"/>
          <a:ext cx="0" cy="0"/>
          <a:chOff x="0" y="0"/>
          <a:chExt cx="0" cy="0"/>
        </a:xfrm>
      </p:grpSpPr>
      <p:sp>
        <p:nvSpPr>
          <p:cNvPr id="110" name="Google Shape;110;p27"/>
          <p:cNvSpPr txBox="1">
            <a:spLocks noGrp="1"/>
          </p:cNvSpPr>
          <p:nvPr>
            <p:ph type="body" idx="1"/>
          </p:nvPr>
        </p:nvSpPr>
        <p:spPr>
          <a:xfrm>
            <a:off x="265236" y="1254124"/>
            <a:ext cx="8642838" cy="4935539"/>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a:solidFill>
                  <a:schemeClr val="dk1"/>
                </a:solidFill>
              </a:defRPr>
            </a:lvl1pPr>
            <a:lvl2pPr marL="914400" lvl="1" indent="-342900" algn="l">
              <a:spcBef>
                <a:spcPts val="900"/>
              </a:spcBef>
              <a:spcAft>
                <a:spcPts val="0"/>
              </a:spcAft>
              <a:buClr>
                <a:schemeClr val="accent1"/>
              </a:buClr>
              <a:buSzPts val="1800"/>
              <a:buChar char="∙"/>
              <a:defRPr>
                <a:solidFill>
                  <a:schemeClr val="dk1"/>
                </a:solidFill>
              </a:defRPr>
            </a:lvl2pPr>
            <a:lvl3pPr marL="1371600" lvl="2" indent="-342900" algn="l">
              <a:spcBef>
                <a:spcPts val="900"/>
              </a:spcBef>
              <a:spcAft>
                <a:spcPts val="0"/>
              </a:spcAft>
              <a:buClr>
                <a:schemeClr val="accent1"/>
              </a:buClr>
              <a:buSzPts val="1800"/>
              <a:buChar char="–"/>
              <a:defRPr>
                <a:solidFill>
                  <a:schemeClr val="dk1"/>
                </a:solidFill>
              </a:defRPr>
            </a:lvl3pPr>
            <a:lvl4pPr marL="1828800" lvl="3" indent="-342900" algn="l">
              <a:spcBef>
                <a:spcPts val="900"/>
              </a:spcBef>
              <a:spcAft>
                <a:spcPts val="0"/>
              </a:spcAft>
              <a:buClr>
                <a:schemeClr val="accent1"/>
              </a:buClr>
              <a:buSzPts val="1800"/>
              <a:buChar char="•"/>
              <a:defRPr>
                <a:solidFill>
                  <a:schemeClr val="dk1"/>
                </a:solidFill>
              </a:defRPr>
            </a:lvl4pPr>
            <a:lvl5pPr marL="2286000" lvl="4" indent="-342900" algn="l">
              <a:spcBef>
                <a:spcPts val="900"/>
              </a:spcBef>
              <a:spcAft>
                <a:spcPts val="0"/>
              </a:spcAft>
              <a:buClr>
                <a:schemeClr val="accent1"/>
              </a:buClr>
              <a:buSzPts val="1800"/>
              <a:buChar char="–"/>
              <a:defRPr>
                <a:solidFill>
                  <a:schemeClr val="dk1"/>
                </a:solidFill>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111" name="Google Shape;111;p27"/>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12" name="Google Shape;112;p27"/>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13"/>
        <p:cNvGrpSpPr/>
        <p:nvPr/>
      </p:nvGrpSpPr>
      <p:grpSpPr>
        <a:xfrm>
          <a:off x="0" y="0"/>
          <a:ext cx="0" cy="0"/>
          <a:chOff x="0" y="0"/>
          <a:chExt cx="0" cy="0"/>
        </a:xfrm>
      </p:grpSpPr>
      <p:grpSp>
        <p:nvGrpSpPr>
          <p:cNvPr id="114" name="Google Shape;114;p53"/>
          <p:cNvGrpSpPr/>
          <p:nvPr/>
        </p:nvGrpSpPr>
        <p:grpSpPr>
          <a:xfrm>
            <a:off x="0" y="285750"/>
            <a:ext cx="9144000" cy="6572250"/>
            <a:chOff x="0" y="285750"/>
            <a:chExt cx="9906000" cy="6572250"/>
          </a:xfrm>
        </p:grpSpPr>
        <p:sp>
          <p:nvSpPr>
            <p:cNvPr id="115" name="Google Shape;115;p53"/>
            <p:cNvSpPr/>
            <p:nvPr/>
          </p:nvSpPr>
          <p:spPr>
            <a:xfrm>
              <a:off x="0" y="285750"/>
              <a:ext cx="9906000" cy="6050250"/>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16" name="Google Shape;116;p53"/>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17" name="Google Shape;117;p53"/>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118" name="Google Shape;118;p53"/>
          <p:cNvSpPr/>
          <p:nvPr/>
        </p:nvSpPr>
        <p:spPr>
          <a:xfrm>
            <a:off x="266700" y="285751"/>
            <a:ext cx="8660424" cy="6024563"/>
          </a:xfrm>
          <a:prstGeom prst="rect">
            <a:avLst/>
          </a:prstGeom>
          <a:solidFill>
            <a:srgbClr val="DEE3E6"/>
          </a:solidFill>
          <a:ln>
            <a:noFill/>
          </a:ln>
        </p:spPr>
        <p:txBody>
          <a:bodyPr spcFirstLastPara="1" wrap="square" lIns="84400" tIns="42200" rIns="84400" bIns="42200" anchor="t"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19" name="Google Shape;119;p53"/>
          <p:cNvSpPr txBox="1">
            <a:spLocks noGrp="1"/>
          </p:cNvSpPr>
          <p:nvPr>
            <p:ph type="ctrTitle"/>
          </p:nvPr>
        </p:nvSpPr>
        <p:spPr>
          <a:xfrm>
            <a:off x="4504088" y="1970690"/>
            <a:ext cx="4044980" cy="1871266"/>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954" b="1" cap="none">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0" name="Google Shape;120;p53"/>
          <p:cNvSpPr txBox="1">
            <a:spLocks noGrp="1"/>
          </p:cNvSpPr>
          <p:nvPr>
            <p:ph type="subTitle" idx="1"/>
          </p:nvPr>
        </p:nvSpPr>
        <p:spPr>
          <a:xfrm>
            <a:off x="4504088" y="4122173"/>
            <a:ext cx="4044981"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2215"/>
              <a:buFont typeface="Noto Sans Symbols"/>
              <a:buNone/>
              <a:defRPr sz="2215">
                <a:solidFill>
                  <a:srgbClr val="293947"/>
                </a:solidFill>
              </a:defRPr>
            </a:lvl1pPr>
            <a:lvl2pPr lvl="1" algn="l">
              <a:spcBef>
                <a:spcPts val="1108"/>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cxnSp>
        <p:nvCxnSpPr>
          <p:cNvPr id="121" name="Google Shape;121;p53"/>
          <p:cNvCxnSpPr/>
          <p:nvPr/>
        </p:nvCxnSpPr>
        <p:spPr>
          <a:xfrm>
            <a:off x="4569574" y="3956000"/>
            <a:ext cx="4348410" cy="0"/>
          </a:xfrm>
          <a:prstGeom prst="straightConnector1">
            <a:avLst/>
          </a:prstGeom>
          <a:noFill/>
          <a:ln w="12700" cap="flat" cmpd="sng">
            <a:solidFill>
              <a:schemeClr val="dk1"/>
            </a:solidFill>
            <a:prstDash val="solid"/>
            <a:round/>
            <a:headEnd type="none" w="sm" len="sm"/>
            <a:tailEnd type="none" w="sm" len="sm"/>
          </a:ln>
        </p:spPr>
      </p:cxnSp>
      <p:sp>
        <p:nvSpPr>
          <p:cNvPr id="122" name="Google Shape;122;p53"/>
          <p:cNvSpPr/>
          <p:nvPr/>
        </p:nvSpPr>
        <p:spPr>
          <a:xfrm>
            <a:off x="266700" y="285751"/>
            <a:ext cx="8658958" cy="6022975"/>
          </a:xfrm>
          <a:prstGeom prst="rect">
            <a:avLst/>
          </a:prstGeom>
          <a:noFill/>
          <a:ln>
            <a:noFill/>
          </a:ln>
        </p:spPr>
        <p:txBody>
          <a:bodyPr spcFirstLastPara="1" wrap="square" lIns="84400" tIns="42200" rIns="84400" bIns="42200" anchor="t"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pic>
        <p:nvPicPr>
          <p:cNvPr id="123" name="Google Shape;123;p53" descr="\\10.65.9.150\ds1\RRU\JOBS\LIBRARY\DSP02000 - DSP02099\DSP02001 Admin Logo Brand Update\logo files wip\NEW PA LOGO\New PA Logo 2-17 x 2-36.emf"/>
          <p:cNvPicPr preferRelativeResize="0"/>
          <p:nvPr/>
        </p:nvPicPr>
        <p:blipFill rotWithShape="1">
          <a:blip r:embed="rId2">
            <a:alphaModFix/>
          </a:blip>
          <a:srcRect/>
          <a:stretch/>
        </p:blipFill>
        <p:spPr>
          <a:xfrm>
            <a:off x="7873466" y="665306"/>
            <a:ext cx="731158" cy="722708"/>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24"/>
        <p:cNvGrpSpPr/>
        <p:nvPr/>
      </p:nvGrpSpPr>
      <p:grpSpPr>
        <a:xfrm>
          <a:off x="0" y="0"/>
          <a:ext cx="0" cy="0"/>
          <a:chOff x="0" y="0"/>
          <a:chExt cx="0" cy="0"/>
        </a:xfrm>
      </p:grpSpPr>
      <p:grpSp>
        <p:nvGrpSpPr>
          <p:cNvPr id="125" name="Google Shape;125;p54"/>
          <p:cNvGrpSpPr/>
          <p:nvPr/>
        </p:nvGrpSpPr>
        <p:grpSpPr>
          <a:xfrm>
            <a:off x="-2426" y="0"/>
            <a:ext cx="9146426" cy="6858000"/>
            <a:chOff x="-2628" y="0"/>
            <a:chExt cx="9908628" cy="6858000"/>
          </a:xfrm>
        </p:grpSpPr>
        <p:sp>
          <p:nvSpPr>
            <p:cNvPr id="126" name="Google Shape;126;p54"/>
            <p:cNvSpPr/>
            <p:nvPr/>
          </p:nvSpPr>
          <p:spPr>
            <a:xfrm>
              <a:off x="-2628" y="0"/>
              <a:ext cx="9908628" cy="6858000"/>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000000"/>
                </a:solidFill>
                <a:latin typeface="Arial"/>
                <a:ea typeface="Arial"/>
                <a:cs typeface="Arial"/>
                <a:sym typeface="Arial"/>
              </a:endParaRPr>
            </a:p>
          </p:txBody>
        </p:sp>
        <p:cxnSp>
          <p:nvCxnSpPr>
            <p:cNvPr id="127" name="Google Shape;127;p54"/>
            <p:cNvCxnSpPr/>
            <p:nvPr/>
          </p:nvCxnSpPr>
          <p:spPr>
            <a:xfrm>
              <a:off x="4950372" y="3955982"/>
              <a:ext cx="4719091" cy="0"/>
            </a:xfrm>
            <a:prstGeom prst="straightConnector1">
              <a:avLst/>
            </a:prstGeom>
            <a:noFill/>
            <a:ln w="12700" cap="flat" cmpd="sng">
              <a:solidFill>
                <a:schemeClr val="lt1"/>
              </a:solidFill>
              <a:prstDash val="solid"/>
              <a:round/>
              <a:headEnd type="none" w="sm" len="sm"/>
              <a:tailEnd type="none" w="sm" len="sm"/>
            </a:ln>
          </p:spPr>
        </p:cxnSp>
        <p:pic>
          <p:nvPicPr>
            <p:cNvPr id="128" name="Google Shape;128;p54"/>
            <p:cNvPicPr preferRelativeResize="0"/>
            <p:nvPr/>
          </p:nvPicPr>
          <p:blipFill rotWithShape="1">
            <a:blip r:embed="rId2">
              <a:alphaModFix/>
            </a:blip>
            <a:srcRect/>
            <a:stretch/>
          </p:blipFill>
          <p:spPr>
            <a:xfrm>
              <a:off x="-2628" y="2739251"/>
              <a:ext cx="9906000" cy="3758174"/>
            </a:xfrm>
            <a:prstGeom prst="rect">
              <a:avLst/>
            </a:prstGeom>
            <a:noFill/>
            <a:ln>
              <a:noFill/>
            </a:ln>
          </p:spPr>
        </p:pic>
        <p:pic>
          <p:nvPicPr>
            <p:cNvPr id="129" name="Google Shape;129;p54" descr="\\10.65.9.150\ds1\RRU\JOBS\LIBRARY\DSP02000 - DSP02099\DSP02001 Admin Logo Brand Update\logo files wip\NEW PA LOGO\New PA Logo reversed 2-17 x 2-36.emf"/>
            <p:cNvPicPr preferRelativeResize="0"/>
            <p:nvPr/>
          </p:nvPicPr>
          <p:blipFill rotWithShape="1">
            <a:blip r:embed="rId3">
              <a:alphaModFix/>
            </a:blip>
            <a:srcRect/>
            <a:stretch/>
          </p:blipFill>
          <p:spPr>
            <a:xfrm>
              <a:off x="446664" y="360330"/>
              <a:ext cx="783148" cy="722461"/>
            </a:xfrm>
            <a:prstGeom prst="rect">
              <a:avLst/>
            </a:prstGeom>
            <a:noFill/>
            <a:ln>
              <a:noFill/>
            </a:ln>
          </p:spPr>
        </p:pic>
        <p:pic>
          <p:nvPicPr>
            <p:cNvPr id="130" name="Google Shape;130;p54"/>
            <p:cNvPicPr preferRelativeResize="0"/>
            <p:nvPr/>
          </p:nvPicPr>
          <p:blipFill rotWithShape="1">
            <a:blip r:embed="rId4">
              <a:alphaModFix/>
            </a:blip>
            <a:srcRect/>
            <a:stretch/>
          </p:blipFill>
          <p:spPr>
            <a:xfrm>
              <a:off x="7513256" y="360330"/>
              <a:ext cx="1944865" cy="722461"/>
            </a:xfrm>
            <a:prstGeom prst="rect">
              <a:avLst/>
            </a:prstGeom>
            <a:noFill/>
            <a:ln>
              <a:noFill/>
            </a:ln>
          </p:spPr>
        </p:pic>
        <p:sp>
          <p:nvSpPr>
            <p:cNvPr id="131" name="Google Shape;131;p54"/>
            <p:cNvSpPr txBox="1"/>
            <p:nvPr/>
          </p:nvSpPr>
          <p:spPr>
            <a:xfrm>
              <a:off x="0" y="1542211"/>
              <a:ext cx="6098796" cy="504000"/>
            </a:xfrm>
            <a:prstGeom prst="rect">
              <a:avLst/>
            </a:prstGeom>
            <a:solidFill>
              <a:srgbClr val="32006E"/>
            </a:solidFill>
            <a:ln>
              <a:noFill/>
            </a:ln>
          </p:spPr>
          <p:txBody>
            <a:bodyPr spcFirstLastPara="1" wrap="square" lIns="0" tIns="0" rIns="0" bIns="0" anchor="ctr" anchorCtr="0">
              <a:noAutofit/>
            </a:bodyPr>
            <a:lstStyle/>
            <a:p>
              <a:pPr marL="0" marR="0" lvl="0" indent="0" algn="l" rtl="0">
                <a:spcBef>
                  <a:spcPts val="0"/>
                </a:spcBef>
                <a:spcAft>
                  <a:spcPts val="0"/>
                </a:spcAft>
                <a:buClr>
                  <a:srgbClr val="293947"/>
                </a:buClr>
                <a:buSzPts val="2585"/>
                <a:buFont typeface="Noto Sans Symbols"/>
                <a:buNone/>
              </a:pPr>
              <a:r>
                <a:rPr lang="en-GB" sz="2585" b="1">
                  <a:solidFill>
                    <a:srgbClr val="FFFFFF"/>
                  </a:solidFill>
                  <a:latin typeface="Helvetica Neue"/>
                  <a:ea typeface="Helvetica Neue"/>
                  <a:cs typeface="Helvetica Neue"/>
                  <a:sym typeface="Helvetica Neue"/>
                </a:rPr>
                <a:t>     London Leadership Academy</a:t>
              </a:r>
              <a:endParaRPr/>
            </a:p>
          </p:txBody>
        </p:sp>
        <p:sp>
          <p:nvSpPr>
            <p:cNvPr id="132" name="Google Shape;132;p54"/>
            <p:cNvSpPr txBox="1"/>
            <p:nvPr/>
          </p:nvSpPr>
          <p:spPr>
            <a:xfrm>
              <a:off x="-2627" y="2102135"/>
              <a:ext cx="4168228" cy="504000"/>
            </a:xfrm>
            <a:prstGeom prst="rect">
              <a:avLst/>
            </a:prstGeom>
            <a:solidFill>
              <a:srgbClr val="32006E">
                <a:alpha val="84705"/>
              </a:srgbClr>
            </a:solidFill>
            <a:ln>
              <a:noFill/>
            </a:ln>
          </p:spPr>
          <p:txBody>
            <a:bodyPr spcFirstLastPara="1" wrap="square" lIns="0" tIns="0" rIns="0" bIns="0" anchor="ctr" anchorCtr="0">
              <a:noAutofit/>
            </a:bodyPr>
            <a:lstStyle/>
            <a:p>
              <a:pPr marL="0" marR="0" lvl="0" indent="0" algn="l" rtl="0">
                <a:spcBef>
                  <a:spcPts val="0"/>
                </a:spcBef>
                <a:spcAft>
                  <a:spcPts val="0"/>
                </a:spcAft>
                <a:buClr>
                  <a:srgbClr val="293947"/>
                </a:buClr>
                <a:buSzPts val="2585"/>
                <a:buFont typeface="Noto Sans Symbols"/>
                <a:buNone/>
              </a:pPr>
              <a:r>
                <a:rPr lang="en-GB" sz="2585">
                  <a:solidFill>
                    <a:srgbClr val="FFFFFF"/>
                  </a:solidFill>
                  <a:latin typeface="Helvetica Neue"/>
                  <a:ea typeface="Helvetica Neue"/>
                  <a:cs typeface="Helvetica Neue"/>
                  <a:sym typeface="Helvetica Neue"/>
                </a:rPr>
                <a:t>     Talent Management</a:t>
              </a:r>
              <a:endParaRPr/>
            </a:p>
          </p:txBody>
        </p:sp>
        <p:sp>
          <p:nvSpPr>
            <p:cNvPr id="133" name="Google Shape;133;p54"/>
            <p:cNvSpPr txBox="1"/>
            <p:nvPr/>
          </p:nvSpPr>
          <p:spPr>
            <a:xfrm>
              <a:off x="0" y="6576969"/>
              <a:ext cx="9903372" cy="281031"/>
            </a:xfrm>
            <a:prstGeom prst="rect">
              <a:avLst/>
            </a:prstGeom>
            <a:solidFill>
              <a:srgbClr val="0071BB">
                <a:alpha val="93725"/>
              </a:srgbClr>
            </a:solidFill>
            <a:ln>
              <a:noFill/>
            </a:ln>
          </p:spPr>
          <p:txBody>
            <a:bodyPr spcFirstLastPara="1" wrap="square" lIns="0" tIns="0" rIns="0" bIns="0" anchor="ctr" anchorCtr="0">
              <a:noAutofit/>
            </a:bodyPr>
            <a:lstStyle/>
            <a:p>
              <a:pPr marL="0" marR="0" lvl="0" indent="0" algn="ctr" rtl="0">
                <a:spcBef>
                  <a:spcPts val="0"/>
                </a:spcBef>
                <a:spcAft>
                  <a:spcPts val="0"/>
                </a:spcAft>
                <a:buClr>
                  <a:srgbClr val="293947"/>
                </a:buClr>
                <a:buSzPts val="1292"/>
                <a:buFont typeface="Noto Sans Symbols"/>
                <a:buNone/>
              </a:pPr>
              <a:r>
                <a:rPr lang="en-GB" sz="1292" b="1" baseline="30000">
                  <a:solidFill>
                    <a:srgbClr val="FFFFFF"/>
                  </a:solidFill>
                  <a:latin typeface="Arial"/>
                  <a:ea typeface="Arial"/>
                  <a:cs typeface="Arial"/>
                  <a:sym typeface="Arial"/>
                </a:rPr>
                <a:t>www.londonleadershipacademy.co.uk</a:t>
              </a:r>
              <a:r>
                <a:rPr lang="en-GB" sz="1292" b="1">
                  <a:solidFill>
                    <a:srgbClr val="FFFFFF"/>
                  </a:solidFill>
                  <a:latin typeface="Arial"/>
                  <a:ea typeface="Arial"/>
                  <a:cs typeface="Arial"/>
                  <a:sym typeface="Arial"/>
                </a:rPr>
                <a:t>         </a:t>
              </a:r>
              <a:r>
                <a:rPr lang="en-GB" sz="1292" b="1" baseline="30000">
                  <a:solidFill>
                    <a:srgbClr val="FFFFFF"/>
                  </a:solidFill>
                  <a:latin typeface="Arial"/>
                  <a:ea typeface="Arial"/>
                  <a:cs typeface="Arial"/>
                  <a:sym typeface="Arial"/>
                </a:rPr>
                <a:t>@NHSLLA</a:t>
              </a:r>
              <a:endParaRPr/>
            </a:p>
          </p:txBody>
        </p:sp>
        <p:pic>
          <p:nvPicPr>
            <p:cNvPr id="134" name="Google Shape;134;p54"/>
            <p:cNvPicPr preferRelativeResize="0"/>
            <p:nvPr/>
          </p:nvPicPr>
          <p:blipFill rotWithShape="1">
            <a:blip r:embed="rId5">
              <a:alphaModFix/>
            </a:blip>
            <a:srcRect/>
            <a:stretch/>
          </p:blipFill>
          <p:spPr>
            <a:xfrm>
              <a:off x="5743661" y="6652953"/>
              <a:ext cx="158400" cy="129061"/>
            </a:xfrm>
            <a:prstGeom prst="rect">
              <a:avLst/>
            </a:prstGeom>
            <a:noFill/>
            <a:ln>
              <a:noFill/>
            </a:ln>
          </p:spPr>
        </p:pic>
        <p:sp>
          <p:nvSpPr>
            <p:cNvPr id="135" name="Google Shape;135;p54"/>
            <p:cNvSpPr txBox="1"/>
            <p:nvPr/>
          </p:nvSpPr>
          <p:spPr>
            <a:xfrm>
              <a:off x="0" y="2659707"/>
              <a:ext cx="6540500" cy="504000"/>
            </a:xfrm>
            <a:prstGeom prst="rect">
              <a:avLst/>
            </a:prstGeom>
            <a:solidFill>
              <a:srgbClr val="00A499"/>
            </a:solidFill>
            <a:ln>
              <a:noFill/>
            </a:ln>
          </p:spPr>
          <p:txBody>
            <a:bodyPr spcFirstLastPara="1" wrap="square" lIns="0" tIns="0" rIns="0" bIns="0" anchor="ctr" anchorCtr="0">
              <a:noAutofit/>
            </a:bodyPr>
            <a:lstStyle/>
            <a:p>
              <a:pPr marL="0" marR="0" lvl="0" indent="0" algn="l" rtl="0">
                <a:spcBef>
                  <a:spcPts val="0"/>
                </a:spcBef>
                <a:spcAft>
                  <a:spcPts val="0"/>
                </a:spcAft>
                <a:buClr>
                  <a:srgbClr val="293947"/>
                </a:buClr>
                <a:buSzPts val="2585"/>
                <a:buFont typeface="Noto Sans Symbols"/>
                <a:buNone/>
              </a:pPr>
              <a:r>
                <a:rPr lang="en-GB" sz="2585">
                  <a:solidFill>
                    <a:srgbClr val="FFFFFF"/>
                  </a:solidFill>
                  <a:latin typeface="Helvetica Neue"/>
                  <a:ea typeface="Helvetica Neue"/>
                  <a:cs typeface="Helvetica Neue"/>
                  <a:sym typeface="Helvetica Neue"/>
                </a:rPr>
                <a:t>     Tool 8: Development Planning Tool</a:t>
              </a:r>
              <a:endParaRPr sz="2585">
                <a:solidFill>
                  <a:srgbClr val="FFFFFF"/>
                </a:solidFill>
                <a:latin typeface="Helvetica Neue"/>
                <a:ea typeface="Helvetica Neue"/>
                <a:cs typeface="Helvetica Neue"/>
                <a:sym typeface="Helvetica Neue"/>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4">
  <p:cSld name="Title Slide 4">
    <p:spTree>
      <p:nvGrpSpPr>
        <p:cNvPr id="1" name="Shape 136"/>
        <p:cNvGrpSpPr/>
        <p:nvPr/>
      </p:nvGrpSpPr>
      <p:grpSpPr>
        <a:xfrm>
          <a:off x="0" y="0"/>
          <a:ext cx="0" cy="0"/>
          <a:chOff x="0" y="0"/>
          <a:chExt cx="0" cy="0"/>
        </a:xfrm>
      </p:grpSpPr>
      <p:grpSp>
        <p:nvGrpSpPr>
          <p:cNvPr id="137" name="Google Shape;137;p55"/>
          <p:cNvGrpSpPr/>
          <p:nvPr/>
        </p:nvGrpSpPr>
        <p:grpSpPr>
          <a:xfrm>
            <a:off x="0" y="285748"/>
            <a:ext cx="9144000" cy="6572252"/>
            <a:chOff x="0" y="285748"/>
            <a:chExt cx="9906000" cy="6572252"/>
          </a:xfrm>
        </p:grpSpPr>
        <p:sp>
          <p:nvSpPr>
            <p:cNvPr id="138" name="Google Shape;138;p55"/>
            <p:cNvSpPr/>
            <p:nvPr/>
          </p:nvSpPr>
          <p:spPr>
            <a:xfrm>
              <a:off x="0" y="285748"/>
              <a:ext cx="9906000" cy="6050251"/>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39" name="Google Shape;139;p55"/>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40" name="Google Shape;140;p55"/>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141" name="Google Shape;141;p55"/>
          <p:cNvSpPr/>
          <p:nvPr/>
        </p:nvSpPr>
        <p:spPr>
          <a:xfrm>
            <a:off x="265236" y="285749"/>
            <a:ext cx="8660423" cy="6022976"/>
          </a:xfrm>
          <a:prstGeom prst="rect">
            <a:avLst/>
          </a:prstGeom>
          <a:solidFill>
            <a:srgbClr val="3876BE"/>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42" name="Google Shape;142;p55"/>
          <p:cNvSpPr/>
          <p:nvPr/>
        </p:nvSpPr>
        <p:spPr>
          <a:xfrm>
            <a:off x="3493478" y="285750"/>
            <a:ext cx="5432181" cy="6321425"/>
          </a:xfrm>
          <a:prstGeom prst="rect">
            <a:avLst/>
          </a:prstGeom>
          <a:no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43" name="Google Shape;143;p55"/>
          <p:cNvSpPr txBox="1">
            <a:spLocks noGrp="1"/>
          </p:cNvSpPr>
          <p:nvPr>
            <p:ph type="ctrTitle"/>
          </p:nvPr>
        </p:nvSpPr>
        <p:spPr>
          <a:xfrm>
            <a:off x="4504087" y="1970690"/>
            <a:ext cx="4044981" cy="1871266"/>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585" b="1"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55"/>
          <p:cNvSpPr txBox="1">
            <a:spLocks noGrp="1"/>
          </p:cNvSpPr>
          <p:nvPr>
            <p:ph type="subTitle" idx="1"/>
          </p:nvPr>
        </p:nvSpPr>
        <p:spPr>
          <a:xfrm>
            <a:off x="4504088" y="4122173"/>
            <a:ext cx="4044981"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1800"/>
              <a:buFont typeface="Noto Sans Symbols"/>
              <a:buNone/>
              <a:defRPr>
                <a:solidFill>
                  <a:schemeClr val="lt1"/>
                </a:solidFill>
              </a:defRPr>
            </a:lvl1pPr>
            <a:lvl2pPr lvl="1" algn="l">
              <a:spcBef>
                <a:spcPts val="900"/>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cxnSp>
        <p:nvCxnSpPr>
          <p:cNvPr id="145" name="Google Shape;145;p55"/>
          <p:cNvCxnSpPr/>
          <p:nvPr/>
        </p:nvCxnSpPr>
        <p:spPr>
          <a:xfrm>
            <a:off x="4569575" y="3955982"/>
            <a:ext cx="4356084" cy="0"/>
          </a:xfrm>
          <a:prstGeom prst="straightConnector1">
            <a:avLst/>
          </a:prstGeom>
          <a:noFill/>
          <a:ln w="12700" cap="flat" cmpd="sng">
            <a:solidFill>
              <a:schemeClr val="lt1"/>
            </a:solidFill>
            <a:prstDash val="solid"/>
            <a:round/>
            <a:headEnd type="none" w="sm" len="sm"/>
            <a:tailEnd type="none" w="sm" len="sm"/>
          </a:ln>
        </p:spPr>
      </p:cxnSp>
      <p:sp>
        <p:nvSpPr>
          <p:cNvPr id="146" name="Google Shape;146;p55"/>
          <p:cNvSpPr>
            <a:spLocks noGrp="1"/>
          </p:cNvSpPr>
          <p:nvPr>
            <p:ph type="pic" idx="2"/>
          </p:nvPr>
        </p:nvSpPr>
        <p:spPr>
          <a:xfrm>
            <a:off x="265235" y="285751"/>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pic>
        <p:nvPicPr>
          <p:cNvPr id="147" name="Google Shape;147;p55" descr="\\10.65.9.150\ds1\RRU\JOBS\LIBRARY\DSP02000 - DSP02099\DSP02001 Admin Logo Brand Update\logo files wip\NEW PA LOGO\New PA Logo reversed 2-17 x 2-36.emf"/>
          <p:cNvPicPr preferRelativeResize="0"/>
          <p:nvPr/>
        </p:nvPicPr>
        <p:blipFill rotWithShape="1">
          <a:blip r:embed="rId3">
            <a:alphaModFix/>
          </a:blip>
          <a:srcRect/>
          <a:stretch/>
        </p:blipFill>
        <p:spPr>
          <a:xfrm>
            <a:off x="7876022" y="671265"/>
            <a:ext cx="722906" cy="72246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148"/>
        <p:cNvGrpSpPr/>
        <p:nvPr/>
      </p:nvGrpSpPr>
      <p:grpSpPr>
        <a:xfrm>
          <a:off x="0" y="0"/>
          <a:ext cx="0" cy="0"/>
          <a:chOff x="0" y="0"/>
          <a:chExt cx="0" cy="0"/>
        </a:xfrm>
      </p:grpSpPr>
      <p:grpSp>
        <p:nvGrpSpPr>
          <p:cNvPr id="149" name="Google Shape;149;p56"/>
          <p:cNvGrpSpPr/>
          <p:nvPr/>
        </p:nvGrpSpPr>
        <p:grpSpPr>
          <a:xfrm>
            <a:off x="0" y="285748"/>
            <a:ext cx="9144000" cy="6572252"/>
            <a:chOff x="0" y="285748"/>
            <a:chExt cx="9906000" cy="6572252"/>
          </a:xfrm>
        </p:grpSpPr>
        <p:sp>
          <p:nvSpPr>
            <p:cNvPr id="150" name="Google Shape;150;p56"/>
            <p:cNvSpPr/>
            <p:nvPr/>
          </p:nvSpPr>
          <p:spPr>
            <a:xfrm>
              <a:off x="0" y="285748"/>
              <a:ext cx="9906000" cy="6050251"/>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51" name="Google Shape;151;p56"/>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52" name="Google Shape;152;p56"/>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153" name="Google Shape;153;p56"/>
          <p:cNvSpPr/>
          <p:nvPr/>
        </p:nvSpPr>
        <p:spPr>
          <a:xfrm>
            <a:off x="265236" y="285749"/>
            <a:ext cx="8660423" cy="6022976"/>
          </a:xfrm>
          <a:prstGeom prst="rect">
            <a:avLst/>
          </a:prstGeom>
          <a:solidFill>
            <a:srgbClr val="DEE3E6"/>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54" name="Google Shape;154;p56"/>
          <p:cNvSpPr/>
          <p:nvPr/>
        </p:nvSpPr>
        <p:spPr>
          <a:xfrm>
            <a:off x="3493478" y="285750"/>
            <a:ext cx="5432181" cy="6321425"/>
          </a:xfrm>
          <a:prstGeom prst="rect">
            <a:avLst/>
          </a:prstGeom>
          <a:no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55" name="Google Shape;155;p56"/>
          <p:cNvSpPr txBox="1">
            <a:spLocks noGrp="1"/>
          </p:cNvSpPr>
          <p:nvPr>
            <p:ph type="ctrTitle"/>
          </p:nvPr>
        </p:nvSpPr>
        <p:spPr>
          <a:xfrm>
            <a:off x="4504086" y="1962807"/>
            <a:ext cx="4044983" cy="1879149"/>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585" b="1" cap="none">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6" name="Google Shape;156;p56"/>
          <p:cNvSpPr txBox="1">
            <a:spLocks noGrp="1"/>
          </p:cNvSpPr>
          <p:nvPr>
            <p:ph type="subTitle" idx="1"/>
          </p:nvPr>
        </p:nvSpPr>
        <p:spPr>
          <a:xfrm>
            <a:off x="4504087" y="4122173"/>
            <a:ext cx="4044981"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1800"/>
              <a:buFont typeface="Noto Sans Symbols"/>
              <a:buNone/>
              <a:defRPr>
                <a:solidFill>
                  <a:srgbClr val="293947"/>
                </a:solidFill>
              </a:defRPr>
            </a:lvl1pPr>
            <a:lvl2pPr lvl="1" algn="l">
              <a:spcBef>
                <a:spcPts val="900"/>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cxnSp>
        <p:nvCxnSpPr>
          <p:cNvPr id="157" name="Google Shape;157;p56"/>
          <p:cNvCxnSpPr/>
          <p:nvPr/>
        </p:nvCxnSpPr>
        <p:spPr>
          <a:xfrm>
            <a:off x="4569575" y="3955982"/>
            <a:ext cx="4356084" cy="0"/>
          </a:xfrm>
          <a:prstGeom prst="straightConnector1">
            <a:avLst/>
          </a:prstGeom>
          <a:noFill/>
          <a:ln w="12700" cap="flat" cmpd="sng">
            <a:solidFill>
              <a:schemeClr val="dk1"/>
            </a:solidFill>
            <a:prstDash val="solid"/>
            <a:round/>
            <a:headEnd type="none" w="sm" len="sm"/>
            <a:tailEnd type="none" w="sm" len="sm"/>
          </a:ln>
        </p:spPr>
      </p:cxnSp>
      <p:sp>
        <p:nvSpPr>
          <p:cNvPr id="158" name="Google Shape;158;p56"/>
          <p:cNvSpPr>
            <a:spLocks noGrp="1"/>
          </p:cNvSpPr>
          <p:nvPr>
            <p:ph type="pic" idx="2"/>
          </p:nvPr>
        </p:nvSpPr>
        <p:spPr>
          <a:xfrm>
            <a:off x="265235" y="285751"/>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pic>
        <p:nvPicPr>
          <p:cNvPr id="159" name="Google Shape;159;p56" descr="\\10.65.9.150\ds1\RRU\JOBS\LIBRARY\DSP02000 - DSP02099\DSP02001 Admin Logo Brand Update\logo files wip\NEW PA LOGO\New PA Logo 2-17 x 2-36.emf"/>
          <p:cNvPicPr preferRelativeResize="0"/>
          <p:nvPr/>
        </p:nvPicPr>
        <p:blipFill rotWithShape="1">
          <a:blip r:embed="rId3">
            <a:alphaModFix/>
          </a:blip>
          <a:srcRect/>
          <a:stretch/>
        </p:blipFill>
        <p:spPr>
          <a:xfrm>
            <a:off x="7873466" y="665306"/>
            <a:ext cx="731158" cy="722708"/>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3">
  <p:cSld name="Title Slide 3">
    <p:spTree>
      <p:nvGrpSpPr>
        <p:cNvPr id="1" name="Shape 160"/>
        <p:cNvGrpSpPr/>
        <p:nvPr/>
      </p:nvGrpSpPr>
      <p:grpSpPr>
        <a:xfrm>
          <a:off x="0" y="0"/>
          <a:ext cx="0" cy="0"/>
          <a:chOff x="0" y="0"/>
          <a:chExt cx="0" cy="0"/>
        </a:xfrm>
      </p:grpSpPr>
      <p:grpSp>
        <p:nvGrpSpPr>
          <p:cNvPr id="161" name="Google Shape;161;p57"/>
          <p:cNvGrpSpPr/>
          <p:nvPr/>
        </p:nvGrpSpPr>
        <p:grpSpPr>
          <a:xfrm>
            <a:off x="0" y="285748"/>
            <a:ext cx="9144000" cy="6572252"/>
            <a:chOff x="0" y="285748"/>
            <a:chExt cx="9906000" cy="6572252"/>
          </a:xfrm>
        </p:grpSpPr>
        <p:sp>
          <p:nvSpPr>
            <p:cNvPr id="162" name="Google Shape;162;p57"/>
            <p:cNvSpPr/>
            <p:nvPr/>
          </p:nvSpPr>
          <p:spPr>
            <a:xfrm>
              <a:off x="0" y="285748"/>
              <a:ext cx="9906000" cy="6050251"/>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63" name="Google Shape;163;p57"/>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64" name="Google Shape;164;p57"/>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165" name="Google Shape;165;p57"/>
          <p:cNvSpPr/>
          <p:nvPr/>
        </p:nvSpPr>
        <p:spPr>
          <a:xfrm rot="5400000">
            <a:off x="1589445" y="-1031080"/>
            <a:ext cx="6012000" cy="8660421"/>
          </a:xfrm>
          <a:prstGeom prst="bracketPair">
            <a:avLst/>
          </a:prstGeom>
          <a:solidFill>
            <a:schemeClr val="lt1"/>
          </a:solidFill>
          <a:ln w="12700" cap="flat" cmpd="sng">
            <a:solidFill>
              <a:schemeClr val="lt2"/>
            </a:solidFill>
            <a:prstDash val="solid"/>
            <a:round/>
            <a:headEnd type="none" w="sm" len="sm"/>
            <a:tailEnd type="none" w="sm" len="sm"/>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66" name="Google Shape;166;p57"/>
          <p:cNvSpPr/>
          <p:nvPr/>
        </p:nvSpPr>
        <p:spPr>
          <a:xfrm>
            <a:off x="3493478" y="285750"/>
            <a:ext cx="5432181" cy="6321425"/>
          </a:xfrm>
          <a:prstGeom prst="rect">
            <a:avLst/>
          </a:prstGeom>
          <a:no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167" name="Google Shape;167;p57"/>
          <p:cNvSpPr txBox="1">
            <a:spLocks noGrp="1"/>
          </p:cNvSpPr>
          <p:nvPr>
            <p:ph type="ctrTitle"/>
          </p:nvPr>
        </p:nvSpPr>
        <p:spPr>
          <a:xfrm>
            <a:off x="4504087" y="1970690"/>
            <a:ext cx="4044979" cy="1871266"/>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585" b="1" cap="none">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 name="Google Shape;168;p57"/>
          <p:cNvSpPr txBox="1">
            <a:spLocks noGrp="1"/>
          </p:cNvSpPr>
          <p:nvPr>
            <p:ph type="subTitle" idx="1"/>
          </p:nvPr>
        </p:nvSpPr>
        <p:spPr>
          <a:xfrm>
            <a:off x="4504087" y="4122173"/>
            <a:ext cx="4044979"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1800"/>
              <a:buFont typeface="Noto Sans Symbols"/>
              <a:buNone/>
              <a:defRPr>
                <a:solidFill>
                  <a:srgbClr val="293947"/>
                </a:solidFill>
              </a:defRPr>
            </a:lvl1pPr>
            <a:lvl2pPr lvl="1" algn="l">
              <a:spcBef>
                <a:spcPts val="900"/>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sp>
        <p:nvSpPr>
          <p:cNvPr id="169" name="Google Shape;169;p57"/>
          <p:cNvSpPr>
            <a:spLocks noGrp="1"/>
          </p:cNvSpPr>
          <p:nvPr>
            <p:ph type="pic" idx="2"/>
          </p:nvPr>
        </p:nvSpPr>
        <p:spPr>
          <a:xfrm>
            <a:off x="265235" y="285751"/>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cxnSp>
        <p:nvCxnSpPr>
          <p:cNvPr id="170" name="Google Shape;170;p57"/>
          <p:cNvCxnSpPr/>
          <p:nvPr/>
        </p:nvCxnSpPr>
        <p:spPr>
          <a:xfrm>
            <a:off x="4569575" y="3955982"/>
            <a:ext cx="4356084" cy="0"/>
          </a:xfrm>
          <a:prstGeom prst="straightConnector1">
            <a:avLst/>
          </a:prstGeom>
          <a:noFill/>
          <a:ln w="12700" cap="flat" cmpd="sng">
            <a:solidFill>
              <a:schemeClr val="dk1"/>
            </a:solidFill>
            <a:prstDash val="solid"/>
            <a:round/>
            <a:headEnd type="none" w="sm" len="sm"/>
            <a:tailEnd type="none" w="sm" len="sm"/>
          </a:ln>
        </p:spPr>
      </p:cxnSp>
      <p:pic>
        <p:nvPicPr>
          <p:cNvPr id="171" name="Google Shape;171;p57" descr="\\10.65.9.150\ds1\RRU\JOBS\LIBRARY\DSP02000 - DSP02099\DSP02001 Admin Logo Brand Update\logo files wip\NEW PA LOGO\New PA Logo 2-17 x 2-36.emf"/>
          <p:cNvPicPr preferRelativeResize="0"/>
          <p:nvPr/>
        </p:nvPicPr>
        <p:blipFill rotWithShape="1">
          <a:blip r:embed="rId3">
            <a:alphaModFix/>
          </a:blip>
          <a:srcRect/>
          <a:stretch/>
        </p:blipFill>
        <p:spPr>
          <a:xfrm>
            <a:off x="7873466" y="665306"/>
            <a:ext cx="731158" cy="722708"/>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2"/>
        <p:cNvGrpSpPr/>
        <p:nvPr/>
      </p:nvGrpSpPr>
      <p:grpSpPr>
        <a:xfrm>
          <a:off x="0" y="0"/>
          <a:ext cx="0" cy="0"/>
          <a:chOff x="0" y="0"/>
          <a:chExt cx="0" cy="0"/>
        </a:xfrm>
      </p:grpSpPr>
      <p:sp>
        <p:nvSpPr>
          <p:cNvPr id="173" name="Google Shape;173;p58"/>
          <p:cNvSpPr txBox="1">
            <a:spLocks noGrp="1"/>
          </p:cNvSpPr>
          <p:nvPr>
            <p:ph type="title"/>
          </p:nvPr>
        </p:nvSpPr>
        <p:spPr>
          <a:xfrm>
            <a:off x="265236" y="285751"/>
            <a:ext cx="8660422"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 name="Google Shape;174;p58"/>
          <p:cNvSpPr txBox="1">
            <a:spLocks noGrp="1"/>
          </p:cNvSpPr>
          <p:nvPr>
            <p:ph type="body" idx="1"/>
          </p:nvPr>
        </p:nvSpPr>
        <p:spPr>
          <a:xfrm>
            <a:off x="265237" y="1254126"/>
            <a:ext cx="4150454" cy="4935538"/>
          </a:xfrm>
          <a:prstGeom prst="rect">
            <a:avLst/>
          </a:prstGeom>
          <a:noFill/>
          <a:ln>
            <a:noFill/>
          </a:ln>
        </p:spPr>
        <p:txBody>
          <a:bodyPr spcFirstLastPara="1" wrap="square" lIns="0" tIns="0" rIns="0" bIns="0" anchor="t" anchorCtr="0">
            <a:noAutofit/>
          </a:bodyPr>
          <a:lstStyle>
            <a:lvl1pPr marL="457200" marR="0" lvl="0" indent="-228600" algn="l">
              <a:lnSpc>
                <a:spcPct val="100000"/>
              </a:lnSpc>
              <a:spcBef>
                <a:spcPts val="0"/>
              </a:spcBef>
              <a:spcAft>
                <a:spcPts val="0"/>
              </a:spcAft>
              <a:buClr>
                <a:srgbClr val="666666"/>
              </a:buClr>
              <a:buSzPts val="1662"/>
              <a:buFont typeface="Noto Sans Symbols"/>
              <a:buNone/>
              <a:defRPr sz="1662">
                <a:solidFill>
                  <a:schemeClr val="dk1"/>
                </a:solidFill>
              </a:defRPr>
            </a:lvl1pPr>
            <a:lvl2pPr marL="914400" marR="0" lvl="1" indent="-334137" algn="l">
              <a:lnSpc>
                <a:spcPct val="100000"/>
              </a:lnSpc>
              <a:spcBef>
                <a:spcPts val="831"/>
              </a:spcBef>
              <a:spcAft>
                <a:spcPts val="0"/>
              </a:spcAft>
              <a:buClr>
                <a:schemeClr val="accent1"/>
              </a:buClr>
              <a:buSzPts val="1662"/>
              <a:buFont typeface="Noto Sans Symbols"/>
              <a:buChar char="∙"/>
              <a:defRPr sz="1662">
                <a:solidFill>
                  <a:schemeClr val="dk1"/>
                </a:solidFill>
              </a:defRPr>
            </a:lvl2pPr>
            <a:lvl3pPr marL="1371600" marR="0" lvl="2" indent="-334136" algn="l">
              <a:lnSpc>
                <a:spcPct val="100000"/>
              </a:lnSpc>
              <a:spcBef>
                <a:spcPts val="831"/>
              </a:spcBef>
              <a:spcAft>
                <a:spcPts val="0"/>
              </a:spcAft>
              <a:buClr>
                <a:schemeClr val="accent1"/>
              </a:buClr>
              <a:buSzPts val="1662"/>
              <a:buFont typeface="Arial"/>
              <a:buChar char="–"/>
              <a:defRPr sz="1662">
                <a:solidFill>
                  <a:schemeClr val="dk1"/>
                </a:solidFill>
              </a:defRPr>
            </a:lvl3pPr>
            <a:lvl4pPr marL="1828800" marR="0" lvl="3" indent="-334136" algn="l">
              <a:lnSpc>
                <a:spcPct val="100000"/>
              </a:lnSpc>
              <a:spcBef>
                <a:spcPts val="831"/>
              </a:spcBef>
              <a:spcAft>
                <a:spcPts val="0"/>
              </a:spcAft>
              <a:buClr>
                <a:schemeClr val="accent1"/>
              </a:buClr>
              <a:buSzPts val="1662"/>
              <a:buFont typeface="Arial"/>
              <a:buChar char="•"/>
              <a:defRPr sz="1662">
                <a:solidFill>
                  <a:schemeClr val="dk1"/>
                </a:solidFill>
              </a:defRPr>
            </a:lvl4pPr>
            <a:lvl5pPr marL="2286000" marR="0" lvl="4" indent="-334136" algn="l">
              <a:lnSpc>
                <a:spcPct val="100000"/>
              </a:lnSpc>
              <a:spcBef>
                <a:spcPts val="831"/>
              </a:spcBef>
              <a:spcAft>
                <a:spcPts val="0"/>
              </a:spcAft>
              <a:buClr>
                <a:schemeClr val="accent1"/>
              </a:buClr>
              <a:buSzPts val="1662"/>
              <a:buFont typeface="Arial"/>
              <a:buChar char="–"/>
              <a:defRPr sz="1662">
                <a:solidFill>
                  <a:schemeClr val="dk1"/>
                </a:solidFill>
              </a:defRPr>
            </a:lvl5pPr>
            <a:lvl6pPr marL="2743200" lvl="5" indent="-334136" algn="l">
              <a:spcBef>
                <a:spcPts val="831"/>
              </a:spcBef>
              <a:spcAft>
                <a:spcPts val="0"/>
              </a:spcAft>
              <a:buSzPts val="1662"/>
              <a:buChar char="–"/>
              <a:defRPr sz="1662"/>
            </a:lvl6pPr>
            <a:lvl7pPr marL="3200400" lvl="6" indent="-334136" algn="l">
              <a:spcBef>
                <a:spcPts val="831"/>
              </a:spcBef>
              <a:spcAft>
                <a:spcPts val="0"/>
              </a:spcAft>
              <a:buSzPts val="1662"/>
              <a:buChar char="–"/>
              <a:defRPr sz="1662"/>
            </a:lvl7pPr>
            <a:lvl8pPr marL="3657600" lvl="7" indent="-334136" algn="l">
              <a:spcBef>
                <a:spcPts val="831"/>
              </a:spcBef>
              <a:spcAft>
                <a:spcPts val="0"/>
              </a:spcAft>
              <a:buSzPts val="1662"/>
              <a:buChar char="–"/>
              <a:defRPr sz="1662"/>
            </a:lvl8pPr>
            <a:lvl9pPr marL="4114800" lvl="8" indent="-334136" algn="l">
              <a:spcBef>
                <a:spcPts val="831"/>
              </a:spcBef>
              <a:spcAft>
                <a:spcPts val="831"/>
              </a:spcAft>
              <a:buSzPts val="1662"/>
              <a:buChar char="–"/>
              <a:defRPr sz="1662"/>
            </a:lvl9pPr>
          </a:lstStyle>
          <a:p>
            <a:endParaRPr/>
          </a:p>
        </p:txBody>
      </p:sp>
      <p:sp>
        <p:nvSpPr>
          <p:cNvPr id="175" name="Google Shape;175;p58"/>
          <p:cNvSpPr txBox="1">
            <a:spLocks noGrp="1"/>
          </p:cNvSpPr>
          <p:nvPr>
            <p:ph type="body" idx="2"/>
          </p:nvPr>
        </p:nvSpPr>
        <p:spPr>
          <a:xfrm>
            <a:off x="4747998" y="1254125"/>
            <a:ext cx="4177660" cy="4935539"/>
          </a:xfrm>
          <a:prstGeom prst="rect">
            <a:avLst/>
          </a:prstGeom>
          <a:noFill/>
          <a:ln>
            <a:noFill/>
          </a:ln>
        </p:spPr>
        <p:txBody>
          <a:bodyPr spcFirstLastPara="1" wrap="square" lIns="0" tIns="0" rIns="0" bIns="0" anchor="t" anchorCtr="0">
            <a:noAutofit/>
          </a:bodyPr>
          <a:lstStyle>
            <a:lvl1pPr marL="457200" marR="0" lvl="0" indent="-228600" algn="l">
              <a:lnSpc>
                <a:spcPct val="100000"/>
              </a:lnSpc>
              <a:spcBef>
                <a:spcPts val="0"/>
              </a:spcBef>
              <a:spcAft>
                <a:spcPts val="0"/>
              </a:spcAft>
              <a:buClr>
                <a:srgbClr val="666666"/>
              </a:buClr>
              <a:buSzPts val="1662"/>
              <a:buFont typeface="Noto Sans Symbols"/>
              <a:buNone/>
              <a:defRPr sz="1662">
                <a:solidFill>
                  <a:schemeClr val="dk1"/>
                </a:solidFill>
              </a:defRPr>
            </a:lvl1pPr>
            <a:lvl2pPr marL="914400" marR="0" lvl="1" indent="-334137" algn="l">
              <a:lnSpc>
                <a:spcPct val="100000"/>
              </a:lnSpc>
              <a:spcBef>
                <a:spcPts val="831"/>
              </a:spcBef>
              <a:spcAft>
                <a:spcPts val="0"/>
              </a:spcAft>
              <a:buClr>
                <a:schemeClr val="accent1"/>
              </a:buClr>
              <a:buSzPts val="1662"/>
              <a:buFont typeface="Noto Sans Symbols"/>
              <a:buChar char="∙"/>
              <a:defRPr sz="1662">
                <a:solidFill>
                  <a:schemeClr val="dk1"/>
                </a:solidFill>
              </a:defRPr>
            </a:lvl2pPr>
            <a:lvl3pPr marL="1371600" marR="0" lvl="2" indent="-334136" algn="l">
              <a:lnSpc>
                <a:spcPct val="100000"/>
              </a:lnSpc>
              <a:spcBef>
                <a:spcPts val="831"/>
              </a:spcBef>
              <a:spcAft>
                <a:spcPts val="0"/>
              </a:spcAft>
              <a:buClr>
                <a:schemeClr val="accent1"/>
              </a:buClr>
              <a:buSzPts val="1662"/>
              <a:buFont typeface="Arial"/>
              <a:buChar char="–"/>
              <a:defRPr sz="1662">
                <a:solidFill>
                  <a:schemeClr val="dk1"/>
                </a:solidFill>
              </a:defRPr>
            </a:lvl3pPr>
            <a:lvl4pPr marL="1828800" marR="0" lvl="3" indent="-334136" algn="l">
              <a:lnSpc>
                <a:spcPct val="100000"/>
              </a:lnSpc>
              <a:spcBef>
                <a:spcPts val="831"/>
              </a:spcBef>
              <a:spcAft>
                <a:spcPts val="0"/>
              </a:spcAft>
              <a:buClr>
                <a:schemeClr val="accent1"/>
              </a:buClr>
              <a:buSzPts val="1662"/>
              <a:buFont typeface="Arial"/>
              <a:buChar char="•"/>
              <a:defRPr sz="1662">
                <a:solidFill>
                  <a:schemeClr val="dk1"/>
                </a:solidFill>
              </a:defRPr>
            </a:lvl4pPr>
            <a:lvl5pPr marL="2286000" marR="0" lvl="4" indent="-334136" algn="l">
              <a:lnSpc>
                <a:spcPct val="100000"/>
              </a:lnSpc>
              <a:spcBef>
                <a:spcPts val="831"/>
              </a:spcBef>
              <a:spcAft>
                <a:spcPts val="0"/>
              </a:spcAft>
              <a:buClr>
                <a:schemeClr val="accent1"/>
              </a:buClr>
              <a:buSzPts val="1662"/>
              <a:buFont typeface="Arial"/>
              <a:buChar char="–"/>
              <a:defRPr sz="1662">
                <a:solidFill>
                  <a:schemeClr val="dk1"/>
                </a:solidFill>
              </a:defRPr>
            </a:lvl5pPr>
            <a:lvl6pPr marL="2743200" lvl="5" indent="-334136" algn="l">
              <a:spcBef>
                <a:spcPts val="831"/>
              </a:spcBef>
              <a:spcAft>
                <a:spcPts val="0"/>
              </a:spcAft>
              <a:buSzPts val="1662"/>
              <a:buChar char="–"/>
              <a:defRPr sz="1662"/>
            </a:lvl6pPr>
            <a:lvl7pPr marL="3200400" lvl="6" indent="-334136" algn="l">
              <a:spcBef>
                <a:spcPts val="831"/>
              </a:spcBef>
              <a:spcAft>
                <a:spcPts val="0"/>
              </a:spcAft>
              <a:buSzPts val="1662"/>
              <a:buChar char="–"/>
              <a:defRPr sz="1662"/>
            </a:lvl7pPr>
            <a:lvl8pPr marL="3657600" lvl="7" indent="-334136" algn="l">
              <a:spcBef>
                <a:spcPts val="831"/>
              </a:spcBef>
              <a:spcAft>
                <a:spcPts val="0"/>
              </a:spcAft>
              <a:buSzPts val="1662"/>
              <a:buChar char="–"/>
              <a:defRPr sz="1662"/>
            </a:lvl8pPr>
            <a:lvl9pPr marL="4114800" lvl="8" indent="-334136" algn="l">
              <a:spcBef>
                <a:spcPts val="831"/>
              </a:spcBef>
              <a:spcAft>
                <a:spcPts val="831"/>
              </a:spcAft>
              <a:buSzPts val="1662"/>
              <a:buChar char="–"/>
              <a:defRPr sz="1662"/>
            </a:lvl9pPr>
          </a:lstStyle>
          <a:p>
            <a:endParaRPr/>
          </a:p>
        </p:txBody>
      </p:sp>
      <p:sp>
        <p:nvSpPr>
          <p:cNvPr id="176" name="Google Shape;176;p58"/>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4"/>
        <p:cNvGrpSpPr/>
        <p:nvPr/>
      </p:nvGrpSpPr>
      <p:grpSpPr>
        <a:xfrm>
          <a:off x="0" y="0"/>
          <a:ext cx="0" cy="0"/>
          <a:chOff x="0" y="0"/>
          <a:chExt cx="0" cy="0"/>
        </a:xfrm>
      </p:grpSpPr>
      <p:sp>
        <p:nvSpPr>
          <p:cNvPr id="25" name="Google Shape;25;p3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30"/>
          <p:cNvSpPr txBox="1">
            <a:spLocks noGrp="1"/>
          </p:cNvSpPr>
          <p:nvPr>
            <p:ph type="body" idx="1"/>
          </p:nvPr>
        </p:nvSpPr>
        <p:spPr>
          <a:xfrm>
            <a:off x="628650" y="1825625"/>
            <a:ext cx="7886700" cy="413408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7" name="Google Shape;27;p3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29" name="Google Shape;29;p30"/>
          <p:cNvPicPr preferRelativeResize="0"/>
          <p:nvPr/>
        </p:nvPicPr>
        <p:blipFill rotWithShape="1">
          <a:blip r:embed="rId2">
            <a:alphaModFix/>
          </a:blip>
          <a:srcRect/>
          <a:stretch/>
        </p:blipFill>
        <p:spPr>
          <a:xfrm>
            <a:off x="7760370" y="6094641"/>
            <a:ext cx="1097880" cy="697245"/>
          </a:xfrm>
          <a:prstGeom prst="rect">
            <a:avLst/>
          </a:prstGeom>
          <a:noFill/>
          <a:ln>
            <a:noFill/>
          </a:ln>
        </p:spPr>
      </p:pic>
      <p:pic>
        <p:nvPicPr>
          <p:cNvPr id="30" name="Google Shape;30;p30"/>
          <p:cNvPicPr preferRelativeResize="0"/>
          <p:nvPr/>
        </p:nvPicPr>
        <p:blipFill rotWithShape="1">
          <a:blip r:embed="rId3">
            <a:alphaModFix/>
          </a:blip>
          <a:srcRect t="12525" b="12326"/>
          <a:stretch/>
        </p:blipFill>
        <p:spPr>
          <a:xfrm>
            <a:off x="123035" y="6299200"/>
            <a:ext cx="1967228" cy="42227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77"/>
        <p:cNvGrpSpPr/>
        <p:nvPr/>
      </p:nvGrpSpPr>
      <p:grpSpPr>
        <a:xfrm>
          <a:off x="0" y="0"/>
          <a:ext cx="0" cy="0"/>
          <a:chOff x="0" y="0"/>
          <a:chExt cx="0" cy="0"/>
        </a:xfrm>
      </p:grpSpPr>
      <p:sp>
        <p:nvSpPr>
          <p:cNvPr id="178" name="Google Shape;178;p59"/>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 name="Google Shape;179;p59"/>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Exceptional Results x2 header image">
  <p:cSld name="Exceptional Results x2 header image">
    <p:spTree>
      <p:nvGrpSpPr>
        <p:cNvPr id="1" name="Shape 180"/>
        <p:cNvGrpSpPr/>
        <p:nvPr/>
      </p:nvGrpSpPr>
      <p:grpSpPr>
        <a:xfrm>
          <a:off x="0" y="0"/>
          <a:ext cx="0" cy="0"/>
          <a:chOff x="0" y="0"/>
          <a:chExt cx="0" cy="0"/>
        </a:xfrm>
      </p:grpSpPr>
      <p:sp>
        <p:nvSpPr>
          <p:cNvPr id="181" name="Google Shape;181;p60"/>
          <p:cNvSpPr>
            <a:spLocks noGrp="1"/>
          </p:cNvSpPr>
          <p:nvPr>
            <p:ph type="pic" idx="2"/>
          </p:nvPr>
        </p:nvSpPr>
        <p:spPr>
          <a:xfrm>
            <a:off x="265236" y="1254125"/>
            <a:ext cx="4198326" cy="1685926"/>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lt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182" name="Google Shape;182;p60"/>
          <p:cNvSpPr>
            <a:spLocks noGrp="1"/>
          </p:cNvSpPr>
          <p:nvPr>
            <p:ph type="pic" idx="3"/>
          </p:nvPr>
        </p:nvSpPr>
        <p:spPr>
          <a:xfrm>
            <a:off x="4727332" y="1254125"/>
            <a:ext cx="4198326" cy="1685926"/>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lt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183" name="Google Shape;183;p60"/>
          <p:cNvSpPr txBox="1">
            <a:spLocks noGrp="1"/>
          </p:cNvSpPr>
          <p:nvPr>
            <p:ph type="ftr" idx="11"/>
          </p:nvPr>
        </p:nvSpPr>
        <p:spPr>
          <a:xfrm>
            <a:off x="1320312" y="6623218"/>
            <a:ext cx="2895600" cy="11519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84" name="Google Shape;184;p60"/>
          <p:cNvSpPr txBox="1">
            <a:spLocks noGrp="1"/>
          </p:cNvSpPr>
          <p:nvPr>
            <p:ph type="body" idx="1"/>
          </p:nvPr>
        </p:nvSpPr>
        <p:spPr>
          <a:xfrm>
            <a:off x="4719908" y="3022600"/>
            <a:ext cx="4198253" cy="3167063"/>
          </a:xfrm>
          <a:prstGeom prst="rect">
            <a:avLst/>
          </a:prstGeom>
          <a:no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accent1"/>
                </a:solidFill>
              </a:defRPr>
            </a:lvl1pPr>
            <a:lvl2pPr marL="914400" lvl="1" indent="-310642" algn="l">
              <a:spcBef>
                <a:spcPts val="646"/>
              </a:spcBef>
              <a:spcAft>
                <a:spcPts val="0"/>
              </a:spcAft>
              <a:buSzPts val="1292"/>
              <a:buChar char="∙"/>
              <a:defRPr sz="1292"/>
            </a:lvl2pPr>
            <a:lvl3pPr marL="1371600" lvl="2" indent="-310642" algn="l">
              <a:spcBef>
                <a:spcPts val="646"/>
              </a:spcBef>
              <a:spcAft>
                <a:spcPts val="0"/>
              </a:spcAft>
              <a:buSzPts val="1292"/>
              <a:buChar char="–"/>
              <a:defRPr sz="1292"/>
            </a:lvl3pPr>
            <a:lvl4pPr marL="1828800" lvl="3" indent="-310642" algn="l">
              <a:spcBef>
                <a:spcPts val="646"/>
              </a:spcBef>
              <a:spcAft>
                <a:spcPts val="0"/>
              </a:spcAft>
              <a:buSzPts val="1292"/>
              <a:buChar char="•"/>
              <a:defRPr sz="1292"/>
            </a:lvl4pPr>
            <a:lvl5pPr marL="2286000" lvl="4" indent="-310642" algn="l">
              <a:spcBef>
                <a:spcPts val="646"/>
              </a:spcBef>
              <a:spcAft>
                <a:spcPts val="0"/>
              </a:spcAft>
              <a:buSzPts val="1292"/>
              <a:buChar char="–"/>
              <a:defRPr sz="1292"/>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185" name="Google Shape;185;p60"/>
          <p:cNvSpPr txBox="1">
            <a:spLocks noGrp="1"/>
          </p:cNvSpPr>
          <p:nvPr>
            <p:ph type="body" idx="4"/>
          </p:nvPr>
        </p:nvSpPr>
        <p:spPr>
          <a:xfrm>
            <a:off x="265235" y="3022600"/>
            <a:ext cx="4198253" cy="3167063"/>
          </a:xfrm>
          <a:prstGeom prst="rect">
            <a:avLst/>
          </a:prstGeom>
          <a:no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accent1"/>
                </a:solidFill>
              </a:defRPr>
            </a:lvl1pPr>
            <a:lvl2pPr marL="914400" lvl="1" indent="-310642" algn="l">
              <a:spcBef>
                <a:spcPts val="646"/>
              </a:spcBef>
              <a:spcAft>
                <a:spcPts val="0"/>
              </a:spcAft>
              <a:buSzPts val="1292"/>
              <a:buChar char="∙"/>
              <a:defRPr sz="1292"/>
            </a:lvl2pPr>
            <a:lvl3pPr marL="1371600" lvl="2" indent="-310642" algn="l">
              <a:spcBef>
                <a:spcPts val="646"/>
              </a:spcBef>
              <a:spcAft>
                <a:spcPts val="0"/>
              </a:spcAft>
              <a:buSzPts val="1292"/>
              <a:buChar char="–"/>
              <a:defRPr sz="1292"/>
            </a:lvl3pPr>
            <a:lvl4pPr marL="1828800" lvl="3" indent="-310642" algn="l">
              <a:spcBef>
                <a:spcPts val="646"/>
              </a:spcBef>
              <a:spcAft>
                <a:spcPts val="0"/>
              </a:spcAft>
              <a:buSzPts val="1292"/>
              <a:buChar char="•"/>
              <a:defRPr sz="1292"/>
            </a:lvl4pPr>
            <a:lvl5pPr marL="2286000" lvl="4" indent="-310642" algn="l">
              <a:spcBef>
                <a:spcPts val="646"/>
              </a:spcBef>
              <a:spcAft>
                <a:spcPts val="0"/>
              </a:spcAft>
              <a:buSzPts val="1292"/>
              <a:buChar char="–"/>
              <a:defRPr sz="1292"/>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186" name="Google Shape;186;p60"/>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he Right Team x4">
  <p:cSld name="The Right Team x4">
    <p:spTree>
      <p:nvGrpSpPr>
        <p:cNvPr id="1" name="Shape 187"/>
        <p:cNvGrpSpPr/>
        <p:nvPr/>
      </p:nvGrpSpPr>
      <p:grpSpPr>
        <a:xfrm>
          <a:off x="0" y="0"/>
          <a:ext cx="0" cy="0"/>
          <a:chOff x="0" y="0"/>
          <a:chExt cx="0" cy="0"/>
        </a:xfrm>
      </p:grpSpPr>
      <p:sp>
        <p:nvSpPr>
          <p:cNvPr id="188" name="Google Shape;188;p61"/>
          <p:cNvSpPr txBox="1">
            <a:spLocks noGrp="1"/>
          </p:cNvSpPr>
          <p:nvPr>
            <p:ph type="ftr" idx="11"/>
          </p:nvPr>
        </p:nvSpPr>
        <p:spPr>
          <a:xfrm>
            <a:off x="1320312" y="6623218"/>
            <a:ext cx="2895600" cy="11519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89" name="Google Shape;189;p61"/>
          <p:cNvSpPr>
            <a:spLocks noGrp="1"/>
          </p:cNvSpPr>
          <p:nvPr>
            <p:ph type="pic" idx="2"/>
          </p:nvPr>
        </p:nvSpPr>
        <p:spPr>
          <a:xfrm>
            <a:off x="4687766" y="3637882"/>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190" name="Google Shape;190;p61"/>
          <p:cNvSpPr>
            <a:spLocks noGrp="1"/>
          </p:cNvSpPr>
          <p:nvPr>
            <p:ph type="pic" idx="3"/>
          </p:nvPr>
        </p:nvSpPr>
        <p:spPr>
          <a:xfrm>
            <a:off x="342240" y="3637882"/>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191" name="Google Shape;191;p61"/>
          <p:cNvSpPr>
            <a:spLocks noGrp="1"/>
          </p:cNvSpPr>
          <p:nvPr>
            <p:ph type="pic" idx="4"/>
          </p:nvPr>
        </p:nvSpPr>
        <p:spPr>
          <a:xfrm>
            <a:off x="4687766" y="1255620"/>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192" name="Google Shape;192;p61"/>
          <p:cNvSpPr>
            <a:spLocks noGrp="1"/>
          </p:cNvSpPr>
          <p:nvPr>
            <p:ph type="pic" idx="5"/>
          </p:nvPr>
        </p:nvSpPr>
        <p:spPr>
          <a:xfrm>
            <a:off x="342240" y="1249860"/>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cxnSp>
        <p:nvCxnSpPr>
          <p:cNvPr id="193" name="Google Shape;193;p61"/>
          <p:cNvCxnSpPr/>
          <p:nvPr/>
        </p:nvCxnSpPr>
        <p:spPr>
          <a:xfrm>
            <a:off x="1320312" y="3507629"/>
            <a:ext cx="3270738" cy="0"/>
          </a:xfrm>
          <a:prstGeom prst="straightConnector1">
            <a:avLst/>
          </a:prstGeom>
          <a:noFill/>
          <a:ln w="12700" cap="flat" cmpd="sng">
            <a:solidFill>
              <a:srgbClr val="666666"/>
            </a:solidFill>
            <a:prstDash val="solid"/>
            <a:round/>
            <a:headEnd type="none" w="sm" len="sm"/>
            <a:tailEnd type="none" w="sm" len="sm"/>
          </a:ln>
        </p:spPr>
      </p:cxnSp>
      <p:cxnSp>
        <p:nvCxnSpPr>
          <p:cNvPr id="194" name="Google Shape;194;p61"/>
          <p:cNvCxnSpPr/>
          <p:nvPr/>
        </p:nvCxnSpPr>
        <p:spPr>
          <a:xfrm>
            <a:off x="5645725" y="3507629"/>
            <a:ext cx="3265279" cy="0"/>
          </a:xfrm>
          <a:prstGeom prst="straightConnector1">
            <a:avLst/>
          </a:prstGeom>
          <a:noFill/>
          <a:ln w="12700" cap="flat" cmpd="sng">
            <a:solidFill>
              <a:srgbClr val="666666"/>
            </a:solidFill>
            <a:prstDash val="solid"/>
            <a:round/>
            <a:headEnd type="none" w="sm" len="sm"/>
            <a:tailEnd type="none" w="sm" len="sm"/>
          </a:ln>
        </p:spPr>
      </p:cxnSp>
      <p:cxnSp>
        <p:nvCxnSpPr>
          <p:cNvPr id="195" name="Google Shape;195;p61"/>
          <p:cNvCxnSpPr/>
          <p:nvPr/>
        </p:nvCxnSpPr>
        <p:spPr>
          <a:xfrm>
            <a:off x="1320312" y="5908444"/>
            <a:ext cx="3270738" cy="139"/>
          </a:xfrm>
          <a:prstGeom prst="straightConnector1">
            <a:avLst/>
          </a:prstGeom>
          <a:noFill/>
          <a:ln w="12700" cap="flat" cmpd="sng">
            <a:solidFill>
              <a:srgbClr val="666666"/>
            </a:solidFill>
            <a:prstDash val="solid"/>
            <a:round/>
            <a:headEnd type="none" w="sm" len="sm"/>
            <a:tailEnd type="none" w="sm" len="sm"/>
          </a:ln>
        </p:spPr>
      </p:cxnSp>
      <p:cxnSp>
        <p:nvCxnSpPr>
          <p:cNvPr id="196" name="Google Shape;196;p61"/>
          <p:cNvCxnSpPr/>
          <p:nvPr/>
        </p:nvCxnSpPr>
        <p:spPr>
          <a:xfrm>
            <a:off x="5662540" y="5908443"/>
            <a:ext cx="3263118" cy="0"/>
          </a:xfrm>
          <a:prstGeom prst="straightConnector1">
            <a:avLst/>
          </a:prstGeom>
          <a:noFill/>
          <a:ln w="12700" cap="flat" cmpd="sng">
            <a:solidFill>
              <a:srgbClr val="666666"/>
            </a:solidFill>
            <a:prstDash val="solid"/>
            <a:round/>
            <a:headEnd type="none" w="sm" len="sm"/>
            <a:tailEnd type="none" w="sm" len="sm"/>
          </a:ln>
        </p:spPr>
      </p:cxnSp>
      <p:sp>
        <p:nvSpPr>
          <p:cNvPr id="197" name="Google Shape;197;p61"/>
          <p:cNvSpPr txBox="1">
            <a:spLocks noGrp="1"/>
          </p:cNvSpPr>
          <p:nvPr>
            <p:ph type="body" idx="1"/>
          </p:nvPr>
        </p:nvSpPr>
        <p:spPr>
          <a:xfrm>
            <a:off x="5640266" y="4222298"/>
            <a:ext cx="3270738"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198" name="Google Shape;198;p61"/>
          <p:cNvSpPr txBox="1">
            <a:spLocks noGrp="1"/>
          </p:cNvSpPr>
          <p:nvPr>
            <p:ph type="body" idx="6"/>
          </p:nvPr>
        </p:nvSpPr>
        <p:spPr>
          <a:xfrm>
            <a:off x="5640266" y="3641287"/>
            <a:ext cx="3285392"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199" name="Google Shape;199;p61"/>
          <p:cNvSpPr txBox="1">
            <a:spLocks noGrp="1"/>
          </p:cNvSpPr>
          <p:nvPr>
            <p:ph type="body" idx="7"/>
          </p:nvPr>
        </p:nvSpPr>
        <p:spPr>
          <a:xfrm>
            <a:off x="1320312" y="4222298"/>
            <a:ext cx="3270738"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00" name="Google Shape;200;p61"/>
          <p:cNvSpPr txBox="1">
            <a:spLocks noGrp="1"/>
          </p:cNvSpPr>
          <p:nvPr>
            <p:ph type="body" idx="8"/>
          </p:nvPr>
        </p:nvSpPr>
        <p:spPr>
          <a:xfrm>
            <a:off x="1320312" y="3641287"/>
            <a:ext cx="3270738"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01" name="Google Shape;201;p61"/>
          <p:cNvSpPr txBox="1">
            <a:spLocks noGrp="1"/>
          </p:cNvSpPr>
          <p:nvPr>
            <p:ph type="body" idx="9"/>
          </p:nvPr>
        </p:nvSpPr>
        <p:spPr>
          <a:xfrm>
            <a:off x="5640266" y="1825738"/>
            <a:ext cx="3285392"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02" name="Google Shape;202;p61"/>
          <p:cNvSpPr txBox="1">
            <a:spLocks noGrp="1"/>
          </p:cNvSpPr>
          <p:nvPr>
            <p:ph type="body" idx="13"/>
          </p:nvPr>
        </p:nvSpPr>
        <p:spPr>
          <a:xfrm>
            <a:off x="5640266" y="1249859"/>
            <a:ext cx="3270738"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03" name="Google Shape;203;p61"/>
          <p:cNvSpPr txBox="1">
            <a:spLocks noGrp="1"/>
          </p:cNvSpPr>
          <p:nvPr>
            <p:ph type="body" idx="14"/>
          </p:nvPr>
        </p:nvSpPr>
        <p:spPr>
          <a:xfrm>
            <a:off x="1320312" y="1825738"/>
            <a:ext cx="3270738"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04" name="Google Shape;204;p61"/>
          <p:cNvSpPr txBox="1">
            <a:spLocks noGrp="1"/>
          </p:cNvSpPr>
          <p:nvPr>
            <p:ph type="body" idx="15"/>
          </p:nvPr>
        </p:nvSpPr>
        <p:spPr>
          <a:xfrm>
            <a:off x="1320312" y="1255619"/>
            <a:ext cx="3270738"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05" name="Google Shape;205;p61"/>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06"/>
        <p:cNvGrpSpPr/>
        <p:nvPr/>
      </p:nvGrpSpPr>
      <p:grpSpPr>
        <a:xfrm>
          <a:off x="0" y="0"/>
          <a:ext cx="0" cy="0"/>
          <a:chOff x="0" y="0"/>
          <a:chExt cx="0" cy="0"/>
        </a:xfrm>
      </p:grpSpPr>
      <p:sp>
        <p:nvSpPr>
          <p:cNvPr id="207" name="Google Shape;207;p62"/>
          <p:cNvSpPr/>
          <p:nvPr/>
        </p:nvSpPr>
        <p:spPr>
          <a:xfrm>
            <a:off x="0" y="285750"/>
            <a:ext cx="9144000" cy="6050250"/>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08" name="Google Shape;208;p62"/>
          <p:cNvSpPr/>
          <p:nvPr/>
        </p:nvSpPr>
        <p:spPr>
          <a:xfrm rot="10800000">
            <a:off x="265234" y="285748"/>
            <a:ext cx="8660424" cy="6022977"/>
          </a:xfrm>
          <a:prstGeom prst="rect">
            <a:avLst/>
          </a:prstGeom>
          <a:solidFill>
            <a:srgbClr val="9AA9B3"/>
          </a:solidFill>
          <a:ln>
            <a:noFill/>
          </a:ln>
        </p:spPr>
        <p:txBody>
          <a:bodyPr spcFirstLastPara="1" wrap="square" lIns="76275" tIns="39650" rIns="76275" bIns="39650" anchor="ctr" anchorCtr="0">
            <a:noAutofit/>
          </a:bodyPr>
          <a:lstStyle/>
          <a:p>
            <a:pPr marL="0" marR="0" lvl="0" indent="0" algn="ctr" rtl="0">
              <a:spcBef>
                <a:spcPts val="0"/>
              </a:spcBef>
              <a:spcAft>
                <a:spcPts val="0"/>
              </a:spcAft>
              <a:buClr>
                <a:srgbClr val="293947"/>
              </a:buClr>
              <a:buSzPts val="1200"/>
              <a:buFont typeface="Noto Sans Symbols"/>
              <a:buNone/>
            </a:pPr>
            <a:endParaRPr sz="1200">
              <a:solidFill>
                <a:srgbClr val="737377"/>
              </a:solidFill>
              <a:latin typeface="Arial"/>
              <a:ea typeface="Arial"/>
              <a:cs typeface="Arial"/>
              <a:sym typeface="Arial"/>
            </a:endParaRPr>
          </a:p>
        </p:txBody>
      </p:sp>
      <p:sp>
        <p:nvSpPr>
          <p:cNvPr id="209" name="Google Shape;209;p62"/>
          <p:cNvSpPr txBox="1">
            <a:spLocks noGrp="1"/>
          </p:cNvSpPr>
          <p:nvPr>
            <p:ph type="body" idx="1"/>
          </p:nvPr>
        </p:nvSpPr>
        <p:spPr>
          <a:xfrm>
            <a:off x="1320312" y="5398132"/>
            <a:ext cx="6503377" cy="484778"/>
          </a:xfrm>
          <a:prstGeom prst="rect">
            <a:avLst/>
          </a:prstGeom>
          <a:noFill/>
          <a:ln>
            <a:noFill/>
          </a:ln>
        </p:spPr>
        <p:txBody>
          <a:bodyPr spcFirstLastPara="1" wrap="square" lIns="0" tIns="0" rIns="0" bIns="0" anchor="ctr" anchorCtr="0">
            <a:noAutofit/>
          </a:bodyPr>
          <a:lstStyle>
            <a:lvl1pPr marL="457200" marR="0" lvl="0" indent="-228600" algn="l">
              <a:lnSpc>
                <a:spcPct val="100000"/>
              </a:lnSpc>
              <a:spcBef>
                <a:spcPts val="0"/>
              </a:spcBef>
              <a:spcAft>
                <a:spcPts val="0"/>
              </a:spcAft>
              <a:buClr>
                <a:schemeClr val="lt2"/>
              </a:buClr>
              <a:buSzPts val="1292"/>
              <a:buFont typeface="Noto Sans Symbols"/>
              <a:buNone/>
              <a:defRPr sz="1292">
                <a:solidFill>
                  <a:schemeClr val="lt1"/>
                </a:solidFill>
              </a:defRPr>
            </a:lvl1pPr>
            <a:lvl2pPr marL="914400" lvl="1" indent="-342900" algn="l">
              <a:spcBef>
                <a:spcPts val="646"/>
              </a:spcBef>
              <a:spcAft>
                <a:spcPts val="0"/>
              </a:spcAft>
              <a:buClr>
                <a:schemeClr val="lt2"/>
              </a:buClr>
              <a:buSzPts val="1800"/>
              <a:buChar char="∙"/>
              <a:defRPr>
                <a:solidFill>
                  <a:schemeClr val="dk1"/>
                </a:solidFill>
              </a:defRPr>
            </a:lvl2pPr>
            <a:lvl3pPr marL="1371600" lvl="2" indent="-342900" algn="l">
              <a:spcBef>
                <a:spcPts val="900"/>
              </a:spcBef>
              <a:spcAft>
                <a:spcPts val="0"/>
              </a:spcAft>
              <a:buClr>
                <a:schemeClr val="lt2"/>
              </a:buClr>
              <a:buSzPts val="1800"/>
              <a:buChar char="–"/>
              <a:defRPr>
                <a:solidFill>
                  <a:schemeClr val="dk1"/>
                </a:solidFill>
              </a:defRPr>
            </a:lvl3pPr>
            <a:lvl4pPr marL="1828800" lvl="3" indent="-342900" algn="l">
              <a:spcBef>
                <a:spcPts val="900"/>
              </a:spcBef>
              <a:spcAft>
                <a:spcPts val="0"/>
              </a:spcAft>
              <a:buClr>
                <a:schemeClr val="lt2"/>
              </a:buClr>
              <a:buSzPts val="1800"/>
              <a:buChar char="•"/>
              <a:defRPr>
                <a:solidFill>
                  <a:schemeClr val="dk1"/>
                </a:solidFill>
              </a:defRPr>
            </a:lvl4pPr>
            <a:lvl5pPr marL="2286000" lvl="4" indent="-342900" algn="l">
              <a:spcBef>
                <a:spcPts val="900"/>
              </a:spcBef>
              <a:spcAft>
                <a:spcPts val="0"/>
              </a:spcAft>
              <a:buClr>
                <a:schemeClr val="lt2"/>
              </a:buClr>
              <a:buSzPts val="1800"/>
              <a:buChar char="–"/>
              <a:defRPr>
                <a:solidFill>
                  <a:schemeClr val="dk1"/>
                </a:solidFill>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10" name="Google Shape;210;p62"/>
          <p:cNvSpPr txBox="1">
            <a:spLocks noGrp="1"/>
          </p:cNvSpPr>
          <p:nvPr>
            <p:ph type="title"/>
          </p:nvPr>
        </p:nvSpPr>
        <p:spPr>
          <a:xfrm>
            <a:off x="1320312" y="1254125"/>
            <a:ext cx="6503377" cy="4054250"/>
          </a:xfrm>
          <a:prstGeom prst="rect">
            <a:avLst/>
          </a:prstGeom>
          <a:noFill/>
          <a:ln>
            <a:noFill/>
          </a:ln>
        </p:spPr>
        <p:txBody>
          <a:bodyPr spcFirstLastPara="1" wrap="square" lIns="0" tIns="45700" rIns="0" bIns="45700" anchor="ctr" anchorCtr="0">
            <a:noAutofit/>
          </a:bodyPr>
          <a:lstStyle>
            <a:lvl1pPr lvl="0" algn="l">
              <a:lnSpc>
                <a:spcPct val="90000"/>
              </a:lnSpc>
              <a:spcBef>
                <a:spcPts val="0"/>
              </a:spcBef>
              <a:spcAft>
                <a:spcPts val="0"/>
              </a:spcAft>
              <a:buSzPts val="1400"/>
              <a:buNone/>
              <a:defRPr sz="2215"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 name="Google Shape;211;p62"/>
          <p:cNvSpPr txBox="1">
            <a:spLocks noGrp="1"/>
          </p:cNvSpPr>
          <p:nvPr>
            <p:ph type="ftr" idx="11"/>
          </p:nvPr>
        </p:nvSpPr>
        <p:spPr>
          <a:xfrm>
            <a:off x="1320312" y="6623218"/>
            <a:ext cx="2895600" cy="11519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grpSp>
        <p:nvGrpSpPr>
          <p:cNvPr id="212" name="Google Shape;212;p62"/>
          <p:cNvGrpSpPr/>
          <p:nvPr/>
        </p:nvGrpSpPr>
        <p:grpSpPr>
          <a:xfrm>
            <a:off x="327862" y="856629"/>
            <a:ext cx="939679" cy="794993"/>
            <a:chOff x="3968017" y="1883295"/>
            <a:chExt cx="4181068" cy="3265189"/>
          </a:xfrm>
        </p:grpSpPr>
        <p:sp>
          <p:nvSpPr>
            <p:cNvPr id="213" name="Google Shape;213;p62"/>
            <p:cNvSpPr/>
            <p:nvPr/>
          </p:nvSpPr>
          <p:spPr>
            <a:xfrm>
              <a:off x="3968017"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14" name="Google Shape;214;p62"/>
            <p:cNvSpPr/>
            <p:nvPr/>
          </p:nvSpPr>
          <p:spPr>
            <a:xfrm>
              <a:off x="6197792"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grpSp>
        <p:nvGrpSpPr>
          <p:cNvPr id="215" name="Google Shape;215;p62"/>
          <p:cNvGrpSpPr/>
          <p:nvPr/>
        </p:nvGrpSpPr>
        <p:grpSpPr>
          <a:xfrm rot="10800000">
            <a:off x="7872691" y="4891636"/>
            <a:ext cx="946909" cy="801109"/>
            <a:chOff x="3968017" y="1883295"/>
            <a:chExt cx="4181068" cy="3265189"/>
          </a:xfrm>
        </p:grpSpPr>
        <p:sp>
          <p:nvSpPr>
            <p:cNvPr id="216" name="Google Shape;216;p62"/>
            <p:cNvSpPr/>
            <p:nvPr/>
          </p:nvSpPr>
          <p:spPr>
            <a:xfrm>
              <a:off x="3968017"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17" name="Google Shape;217;p62"/>
            <p:cNvSpPr/>
            <p:nvPr/>
          </p:nvSpPr>
          <p:spPr>
            <a:xfrm>
              <a:off x="6197792"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A DIVIDER">
  <p:cSld name="PA DIVIDER">
    <p:spTree>
      <p:nvGrpSpPr>
        <p:cNvPr id="1" name="Shape 218"/>
        <p:cNvGrpSpPr/>
        <p:nvPr/>
      </p:nvGrpSpPr>
      <p:grpSpPr>
        <a:xfrm>
          <a:off x="0" y="0"/>
          <a:ext cx="0" cy="0"/>
          <a:chOff x="0" y="0"/>
          <a:chExt cx="0" cy="0"/>
        </a:xfrm>
      </p:grpSpPr>
      <p:sp>
        <p:nvSpPr>
          <p:cNvPr id="219" name="Google Shape;219;p63"/>
          <p:cNvSpPr/>
          <p:nvPr/>
        </p:nvSpPr>
        <p:spPr>
          <a:xfrm>
            <a:off x="0" y="285750"/>
            <a:ext cx="9144000" cy="6050250"/>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20" name="Google Shape;220;p63"/>
          <p:cNvSpPr/>
          <p:nvPr/>
        </p:nvSpPr>
        <p:spPr>
          <a:xfrm>
            <a:off x="3493478" y="285751"/>
            <a:ext cx="5432181" cy="6022974"/>
          </a:xfrm>
          <a:prstGeom prst="rect">
            <a:avLst/>
          </a:prstGeom>
          <a:solidFill>
            <a:schemeClr val="accen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21" name="Google Shape;221;p63"/>
          <p:cNvSpPr txBox="1">
            <a:spLocks noGrp="1"/>
          </p:cNvSpPr>
          <p:nvPr>
            <p:ph type="title"/>
          </p:nvPr>
        </p:nvSpPr>
        <p:spPr>
          <a:xfrm>
            <a:off x="4518285" y="2917826"/>
            <a:ext cx="3954138" cy="1512261"/>
          </a:xfrm>
          <a:prstGeom prst="rect">
            <a:avLst/>
          </a:prstGeom>
          <a:noFill/>
          <a:ln>
            <a:noFill/>
          </a:ln>
        </p:spPr>
        <p:txBody>
          <a:bodyPr spcFirstLastPara="1" wrap="square" lIns="72000" tIns="72000" rIns="72000" bIns="72000" anchor="b" anchorCtr="0">
            <a:noAutofit/>
          </a:bodyPr>
          <a:lstStyle>
            <a:lvl1pPr lvl="0" algn="l">
              <a:lnSpc>
                <a:spcPct val="90000"/>
              </a:lnSpc>
              <a:spcBef>
                <a:spcPts val="0"/>
              </a:spcBef>
              <a:spcAft>
                <a:spcPts val="0"/>
              </a:spcAft>
              <a:buSzPts val="1400"/>
              <a:buNone/>
              <a:defRPr sz="2585"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 name="Google Shape;222;p63"/>
          <p:cNvSpPr txBox="1">
            <a:spLocks noGrp="1"/>
          </p:cNvSpPr>
          <p:nvPr>
            <p:ph type="body" idx="1"/>
          </p:nvPr>
        </p:nvSpPr>
        <p:spPr>
          <a:xfrm>
            <a:off x="6740770" y="4538665"/>
            <a:ext cx="2184889" cy="1650999"/>
          </a:xfrm>
          <a:prstGeom prst="rect">
            <a:avLst/>
          </a:prstGeom>
          <a:noFill/>
          <a:ln>
            <a:noFill/>
          </a:ln>
        </p:spPr>
        <p:txBody>
          <a:bodyPr spcFirstLastPara="1" wrap="square" lIns="0" tIns="0" rIns="0" bIns="0" anchor="b" anchorCtr="0">
            <a:noAutofit/>
          </a:bodyPr>
          <a:lstStyle>
            <a:lvl1pPr marL="457200" lvl="0" indent="-228600" algn="l">
              <a:spcBef>
                <a:spcPts val="0"/>
              </a:spcBef>
              <a:spcAft>
                <a:spcPts val="0"/>
              </a:spcAft>
              <a:buSzPts val="1400"/>
              <a:buNone/>
              <a:defRPr sz="10616">
                <a:solidFill>
                  <a:schemeClr val="lt1"/>
                </a:solidFill>
                <a:latin typeface="Arial Black"/>
                <a:ea typeface="Arial Black"/>
                <a:cs typeface="Arial Black"/>
                <a:sym typeface="Arial Black"/>
              </a:defRPr>
            </a:lvl1pPr>
            <a:lvl2pPr marL="914400" lvl="1" indent="-342900" algn="l">
              <a:spcBef>
                <a:spcPts val="5308"/>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cxnSp>
        <p:nvCxnSpPr>
          <p:cNvPr id="223" name="Google Shape;223;p63"/>
          <p:cNvCxnSpPr/>
          <p:nvPr/>
        </p:nvCxnSpPr>
        <p:spPr>
          <a:xfrm>
            <a:off x="4591051" y="4538663"/>
            <a:ext cx="4319261" cy="0"/>
          </a:xfrm>
          <a:prstGeom prst="straightConnector1">
            <a:avLst/>
          </a:prstGeom>
          <a:noFill/>
          <a:ln w="12700" cap="flat" cmpd="sng">
            <a:solidFill>
              <a:schemeClr val="lt1"/>
            </a:solidFill>
            <a:prstDash val="solid"/>
            <a:round/>
            <a:headEnd type="none" w="sm" len="sm"/>
            <a:tailEnd type="none" w="sm" len="sm"/>
          </a:ln>
        </p:spPr>
      </p:cxnSp>
      <p:sp>
        <p:nvSpPr>
          <p:cNvPr id="224" name="Google Shape;224;p63"/>
          <p:cNvSpPr txBox="1">
            <a:spLocks noGrp="1"/>
          </p:cNvSpPr>
          <p:nvPr>
            <p:ph type="body" idx="2"/>
          </p:nvPr>
        </p:nvSpPr>
        <p:spPr>
          <a:xfrm>
            <a:off x="4518285" y="4710305"/>
            <a:ext cx="2222486" cy="1479359"/>
          </a:xfrm>
          <a:prstGeom prst="rect">
            <a:avLst/>
          </a:prstGeom>
          <a:noFill/>
          <a:ln>
            <a:noFill/>
          </a:ln>
        </p:spPr>
        <p:txBody>
          <a:bodyPr spcFirstLastPara="1" wrap="square" lIns="72000" tIns="72000" rIns="72000" bIns="72000" anchor="t" anchorCtr="0">
            <a:noAutofit/>
          </a:bodyPr>
          <a:lstStyle>
            <a:lvl1pPr marL="457200" lvl="0" indent="-228600" algn="l">
              <a:spcBef>
                <a:spcPts val="0"/>
              </a:spcBef>
              <a:spcAft>
                <a:spcPts val="0"/>
              </a:spcAft>
              <a:buSzPts val="1400"/>
              <a:buNone/>
              <a:defRPr>
                <a:solidFill>
                  <a:schemeClr val="lt1"/>
                </a:solidFill>
              </a:defRPr>
            </a:lvl1pPr>
            <a:lvl2pPr marL="914400" lvl="1" indent="-342900" algn="l">
              <a:spcBef>
                <a:spcPts val="900"/>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25" name="Google Shape;225;p63"/>
          <p:cNvSpPr>
            <a:spLocks noGrp="1"/>
          </p:cNvSpPr>
          <p:nvPr>
            <p:ph type="pic" idx="3"/>
          </p:nvPr>
        </p:nvSpPr>
        <p:spPr>
          <a:xfrm>
            <a:off x="265235" y="285752"/>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226" name="Google Shape;226;p63"/>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PA DIVIDER 2">
  <p:cSld name="PA DIVIDER 2">
    <p:spTree>
      <p:nvGrpSpPr>
        <p:cNvPr id="1" name="Shape 227"/>
        <p:cNvGrpSpPr/>
        <p:nvPr/>
      </p:nvGrpSpPr>
      <p:grpSpPr>
        <a:xfrm>
          <a:off x="0" y="0"/>
          <a:ext cx="0" cy="0"/>
          <a:chOff x="0" y="0"/>
          <a:chExt cx="0" cy="0"/>
        </a:xfrm>
      </p:grpSpPr>
      <p:sp>
        <p:nvSpPr>
          <p:cNvPr id="228" name="Google Shape;228;p64"/>
          <p:cNvSpPr/>
          <p:nvPr/>
        </p:nvSpPr>
        <p:spPr>
          <a:xfrm>
            <a:off x="0" y="285751"/>
            <a:ext cx="9144000" cy="6050249"/>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29" name="Google Shape;229;p64"/>
          <p:cNvSpPr/>
          <p:nvPr/>
        </p:nvSpPr>
        <p:spPr>
          <a:xfrm>
            <a:off x="245525" y="285751"/>
            <a:ext cx="8680134" cy="6022974"/>
          </a:xfrm>
          <a:prstGeom prst="rect">
            <a:avLst/>
          </a:prstGeom>
          <a:solidFill>
            <a:schemeClr val="accen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30" name="Google Shape;230;p64"/>
          <p:cNvSpPr txBox="1">
            <a:spLocks noGrp="1"/>
          </p:cNvSpPr>
          <p:nvPr>
            <p:ph type="title"/>
          </p:nvPr>
        </p:nvSpPr>
        <p:spPr>
          <a:xfrm>
            <a:off x="4518285" y="1254125"/>
            <a:ext cx="3954138" cy="3175962"/>
          </a:xfrm>
          <a:prstGeom prst="rect">
            <a:avLst/>
          </a:prstGeom>
          <a:noFill/>
          <a:ln>
            <a:noFill/>
          </a:ln>
        </p:spPr>
        <p:txBody>
          <a:bodyPr spcFirstLastPara="1" wrap="square" lIns="72000" tIns="72000" rIns="72000" bIns="72000" anchor="b" anchorCtr="0">
            <a:noAutofit/>
          </a:bodyPr>
          <a:lstStyle>
            <a:lvl1pPr lvl="0" algn="l">
              <a:lnSpc>
                <a:spcPct val="90000"/>
              </a:lnSpc>
              <a:spcBef>
                <a:spcPts val="0"/>
              </a:spcBef>
              <a:spcAft>
                <a:spcPts val="0"/>
              </a:spcAft>
              <a:buSzPts val="1400"/>
              <a:buNone/>
              <a:defRPr sz="2585"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1" name="Google Shape;231;p64"/>
          <p:cNvSpPr txBox="1">
            <a:spLocks noGrp="1"/>
          </p:cNvSpPr>
          <p:nvPr>
            <p:ph type="body" idx="1"/>
          </p:nvPr>
        </p:nvSpPr>
        <p:spPr>
          <a:xfrm>
            <a:off x="245525" y="1254126"/>
            <a:ext cx="4163970" cy="4430683"/>
          </a:xfrm>
          <a:prstGeom prst="rect">
            <a:avLst/>
          </a:prstGeom>
          <a:noFill/>
          <a:ln>
            <a:noFill/>
          </a:ln>
        </p:spPr>
        <p:txBody>
          <a:bodyPr spcFirstLastPara="1" wrap="square" lIns="0" tIns="0" rIns="0" bIns="0" anchor="ctr" anchorCtr="0">
            <a:noAutofit/>
          </a:bodyPr>
          <a:lstStyle>
            <a:lvl1pPr marL="457200" lvl="0" indent="-228600" algn="r">
              <a:spcBef>
                <a:spcPts val="0"/>
              </a:spcBef>
              <a:spcAft>
                <a:spcPts val="0"/>
              </a:spcAft>
              <a:buSzPts val="1400"/>
              <a:buNone/>
              <a:defRPr sz="22062">
                <a:solidFill>
                  <a:schemeClr val="lt1"/>
                </a:solidFill>
                <a:latin typeface="Arial Black"/>
                <a:ea typeface="Arial Black"/>
                <a:cs typeface="Arial Black"/>
                <a:sym typeface="Arial Black"/>
              </a:defRPr>
            </a:lvl1pPr>
            <a:lvl2pPr marL="914400" lvl="1" indent="-342900" algn="l">
              <a:spcBef>
                <a:spcPts val="11031"/>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cxnSp>
        <p:nvCxnSpPr>
          <p:cNvPr id="232" name="Google Shape;232;p64"/>
          <p:cNvCxnSpPr/>
          <p:nvPr/>
        </p:nvCxnSpPr>
        <p:spPr>
          <a:xfrm>
            <a:off x="4591050" y="4538663"/>
            <a:ext cx="4334609" cy="0"/>
          </a:xfrm>
          <a:prstGeom prst="straightConnector1">
            <a:avLst/>
          </a:prstGeom>
          <a:noFill/>
          <a:ln w="12700" cap="flat" cmpd="sng">
            <a:solidFill>
              <a:schemeClr val="lt1"/>
            </a:solidFill>
            <a:prstDash val="solid"/>
            <a:round/>
            <a:headEnd type="none" w="sm" len="sm"/>
            <a:tailEnd type="none" w="sm" len="sm"/>
          </a:ln>
        </p:spPr>
      </p:cxnSp>
      <p:sp>
        <p:nvSpPr>
          <p:cNvPr id="233" name="Google Shape;233;p64"/>
          <p:cNvSpPr txBox="1">
            <a:spLocks noGrp="1"/>
          </p:cNvSpPr>
          <p:nvPr>
            <p:ph type="body" idx="2"/>
          </p:nvPr>
        </p:nvSpPr>
        <p:spPr>
          <a:xfrm>
            <a:off x="4518285" y="4710305"/>
            <a:ext cx="3954138" cy="1479359"/>
          </a:xfrm>
          <a:prstGeom prst="rect">
            <a:avLst/>
          </a:prstGeom>
          <a:noFill/>
          <a:ln>
            <a:noFill/>
          </a:ln>
        </p:spPr>
        <p:txBody>
          <a:bodyPr spcFirstLastPara="1" wrap="square" lIns="72000" tIns="72000" rIns="72000" bIns="72000" anchor="t" anchorCtr="0">
            <a:noAutofit/>
          </a:bodyPr>
          <a:lstStyle>
            <a:lvl1pPr marL="457200" lvl="0" indent="-228600" algn="l">
              <a:spcBef>
                <a:spcPts val="0"/>
              </a:spcBef>
              <a:spcAft>
                <a:spcPts val="0"/>
              </a:spcAft>
              <a:buSzPts val="1400"/>
              <a:buNone/>
              <a:defRPr>
                <a:solidFill>
                  <a:schemeClr val="lt1"/>
                </a:solidFill>
              </a:defRPr>
            </a:lvl1pPr>
            <a:lvl2pPr marL="914400" lvl="1" indent="-342900" algn="l">
              <a:spcBef>
                <a:spcPts val="900"/>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34" name="Google Shape;234;p64"/>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43"/>
        <p:cNvGrpSpPr/>
        <p:nvPr/>
      </p:nvGrpSpPr>
      <p:grpSpPr>
        <a:xfrm>
          <a:off x="0" y="0"/>
          <a:ext cx="0" cy="0"/>
          <a:chOff x="0" y="0"/>
          <a:chExt cx="0" cy="0"/>
        </a:xfrm>
      </p:grpSpPr>
      <p:sp>
        <p:nvSpPr>
          <p:cNvPr id="244" name="Google Shape;244;p29"/>
          <p:cNvSpPr txBox="1">
            <a:spLocks noGrp="1"/>
          </p:cNvSpPr>
          <p:nvPr>
            <p:ph type="body" idx="1"/>
          </p:nvPr>
        </p:nvSpPr>
        <p:spPr>
          <a:xfrm>
            <a:off x="265236" y="1254124"/>
            <a:ext cx="8642838" cy="4935539"/>
          </a:xfrm>
          <a:prstGeom prst="rect">
            <a:avLst/>
          </a:prstGeom>
          <a:noFill/>
          <a:ln>
            <a:noFill/>
          </a:ln>
        </p:spPr>
        <p:txBody>
          <a:bodyPr spcFirstLastPara="1" wrap="square" lIns="0" tIns="0" rIns="0" bIns="0" anchor="t" anchorCtr="0">
            <a:noAutofit/>
          </a:bodyPr>
          <a:lstStyle>
            <a:lvl1pPr marL="457200" lvl="0" indent="-228600" algn="l">
              <a:spcBef>
                <a:spcPts val="0"/>
              </a:spcBef>
              <a:spcAft>
                <a:spcPts val="0"/>
              </a:spcAft>
              <a:buSzPts val="1400"/>
              <a:buNone/>
              <a:defRPr>
                <a:solidFill>
                  <a:schemeClr val="dk1"/>
                </a:solidFill>
              </a:defRPr>
            </a:lvl1pPr>
            <a:lvl2pPr marL="914400" lvl="1" indent="-342900" algn="l">
              <a:spcBef>
                <a:spcPts val="900"/>
              </a:spcBef>
              <a:spcAft>
                <a:spcPts val="0"/>
              </a:spcAft>
              <a:buClr>
                <a:schemeClr val="accent1"/>
              </a:buClr>
              <a:buSzPts val="1800"/>
              <a:buChar char="∙"/>
              <a:defRPr>
                <a:solidFill>
                  <a:schemeClr val="dk1"/>
                </a:solidFill>
              </a:defRPr>
            </a:lvl2pPr>
            <a:lvl3pPr marL="1371600" lvl="2" indent="-342900" algn="l">
              <a:spcBef>
                <a:spcPts val="900"/>
              </a:spcBef>
              <a:spcAft>
                <a:spcPts val="0"/>
              </a:spcAft>
              <a:buClr>
                <a:schemeClr val="accent1"/>
              </a:buClr>
              <a:buSzPts val="1800"/>
              <a:buChar char="–"/>
              <a:defRPr>
                <a:solidFill>
                  <a:schemeClr val="dk1"/>
                </a:solidFill>
              </a:defRPr>
            </a:lvl3pPr>
            <a:lvl4pPr marL="1828800" lvl="3" indent="-342900" algn="l">
              <a:spcBef>
                <a:spcPts val="900"/>
              </a:spcBef>
              <a:spcAft>
                <a:spcPts val="0"/>
              </a:spcAft>
              <a:buClr>
                <a:schemeClr val="accent1"/>
              </a:buClr>
              <a:buSzPts val="1800"/>
              <a:buChar char="•"/>
              <a:defRPr>
                <a:solidFill>
                  <a:schemeClr val="dk1"/>
                </a:solidFill>
              </a:defRPr>
            </a:lvl4pPr>
            <a:lvl5pPr marL="2286000" lvl="4" indent="-342900" algn="l">
              <a:spcBef>
                <a:spcPts val="900"/>
              </a:spcBef>
              <a:spcAft>
                <a:spcPts val="0"/>
              </a:spcAft>
              <a:buClr>
                <a:schemeClr val="accent1"/>
              </a:buClr>
              <a:buSzPts val="1800"/>
              <a:buChar char="–"/>
              <a:defRPr>
                <a:solidFill>
                  <a:schemeClr val="dk1"/>
                </a:solidFill>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245" name="Google Shape;245;p29"/>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246" name="Google Shape;246;p29"/>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47"/>
        <p:cNvGrpSpPr/>
        <p:nvPr/>
      </p:nvGrpSpPr>
      <p:grpSpPr>
        <a:xfrm>
          <a:off x="0" y="0"/>
          <a:ext cx="0" cy="0"/>
          <a:chOff x="0" y="0"/>
          <a:chExt cx="0" cy="0"/>
        </a:xfrm>
      </p:grpSpPr>
      <p:grpSp>
        <p:nvGrpSpPr>
          <p:cNvPr id="248" name="Google Shape;248;p41"/>
          <p:cNvGrpSpPr/>
          <p:nvPr/>
        </p:nvGrpSpPr>
        <p:grpSpPr>
          <a:xfrm>
            <a:off x="0" y="285750"/>
            <a:ext cx="9144000" cy="6572250"/>
            <a:chOff x="0" y="285750"/>
            <a:chExt cx="9906000" cy="6572250"/>
          </a:xfrm>
        </p:grpSpPr>
        <p:sp>
          <p:nvSpPr>
            <p:cNvPr id="249" name="Google Shape;249;p41"/>
            <p:cNvSpPr/>
            <p:nvPr/>
          </p:nvSpPr>
          <p:spPr>
            <a:xfrm>
              <a:off x="0" y="285750"/>
              <a:ext cx="9906000" cy="6050250"/>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50" name="Google Shape;250;p41"/>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51" name="Google Shape;251;p41"/>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252" name="Google Shape;252;p41"/>
          <p:cNvSpPr/>
          <p:nvPr/>
        </p:nvSpPr>
        <p:spPr>
          <a:xfrm>
            <a:off x="266700" y="285751"/>
            <a:ext cx="8660424" cy="6024563"/>
          </a:xfrm>
          <a:prstGeom prst="rect">
            <a:avLst/>
          </a:prstGeom>
          <a:solidFill>
            <a:srgbClr val="DEE3E6"/>
          </a:solidFill>
          <a:ln>
            <a:noFill/>
          </a:ln>
        </p:spPr>
        <p:txBody>
          <a:bodyPr spcFirstLastPara="1" wrap="square" lIns="84400" tIns="42200" rIns="84400" bIns="42200" anchor="t"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53" name="Google Shape;253;p41"/>
          <p:cNvSpPr txBox="1">
            <a:spLocks noGrp="1"/>
          </p:cNvSpPr>
          <p:nvPr>
            <p:ph type="ctrTitle"/>
          </p:nvPr>
        </p:nvSpPr>
        <p:spPr>
          <a:xfrm>
            <a:off x="4504088" y="1970690"/>
            <a:ext cx="4044980" cy="1871266"/>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954" b="1" cap="none">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 name="Google Shape;254;p41"/>
          <p:cNvSpPr txBox="1">
            <a:spLocks noGrp="1"/>
          </p:cNvSpPr>
          <p:nvPr>
            <p:ph type="subTitle" idx="1"/>
          </p:nvPr>
        </p:nvSpPr>
        <p:spPr>
          <a:xfrm>
            <a:off x="4504088" y="4122173"/>
            <a:ext cx="4044981"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2215"/>
              <a:buFont typeface="Noto Sans Symbols"/>
              <a:buNone/>
              <a:defRPr sz="2215">
                <a:solidFill>
                  <a:srgbClr val="293947"/>
                </a:solidFill>
              </a:defRPr>
            </a:lvl1pPr>
            <a:lvl2pPr lvl="1" algn="l">
              <a:spcBef>
                <a:spcPts val="1108"/>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cxnSp>
        <p:nvCxnSpPr>
          <p:cNvPr id="255" name="Google Shape;255;p41"/>
          <p:cNvCxnSpPr/>
          <p:nvPr/>
        </p:nvCxnSpPr>
        <p:spPr>
          <a:xfrm>
            <a:off x="4569574" y="3956000"/>
            <a:ext cx="4348410" cy="0"/>
          </a:xfrm>
          <a:prstGeom prst="straightConnector1">
            <a:avLst/>
          </a:prstGeom>
          <a:noFill/>
          <a:ln w="12700" cap="flat" cmpd="sng">
            <a:solidFill>
              <a:schemeClr val="dk1"/>
            </a:solidFill>
            <a:prstDash val="solid"/>
            <a:round/>
            <a:headEnd type="none" w="sm" len="sm"/>
            <a:tailEnd type="none" w="sm" len="sm"/>
          </a:ln>
        </p:spPr>
      </p:cxnSp>
      <p:sp>
        <p:nvSpPr>
          <p:cNvPr id="256" name="Google Shape;256;p41"/>
          <p:cNvSpPr/>
          <p:nvPr/>
        </p:nvSpPr>
        <p:spPr>
          <a:xfrm>
            <a:off x="266700" y="285751"/>
            <a:ext cx="8658958" cy="6022975"/>
          </a:xfrm>
          <a:prstGeom prst="rect">
            <a:avLst/>
          </a:prstGeom>
          <a:noFill/>
          <a:ln>
            <a:noFill/>
          </a:ln>
        </p:spPr>
        <p:txBody>
          <a:bodyPr spcFirstLastPara="1" wrap="square" lIns="84400" tIns="42200" rIns="84400" bIns="42200" anchor="t"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pic>
        <p:nvPicPr>
          <p:cNvPr id="257" name="Google Shape;257;p41" descr="\\10.65.9.150\ds1\RRU\JOBS\LIBRARY\DSP02000 - DSP02099\DSP02001 Admin Logo Brand Update\logo files wip\NEW PA LOGO\New PA Logo 2-17 x 2-36.emf"/>
          <p:cNvPicPr preferRelativeResize="0"/>
          <p:nvPr/>
        </p:nvPicPr>
        <p:blipFill rotWithShape="1">
          <a:blip r:embed="rId2">
            <a:alphaModFix/>
          </a:blip>
          <a:srcRect/>
          <a:stretch/>
        </p:blipFill>
        <p:spPr>
          <a:xfrm>
            <a:off x="7873466" y="665306"/>
            <a:ext cx="731158" cy="722708"/>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258"/>
        <p:cNvGrpSpPr/>
        <p:nvPr/>
      </p:nvGrpSpPr>
      <p:grpSpPr>
        <a:xfrm>
          <a:off x="0" y="0"/>
          <a:ext cx="0" cy="0"/>
          <a:chOff x="0" y="0"/>
          <a:chExt cx="0" cy="0"/>
        </a:xfrm>
      </p:grpSpPr>
      <p:grpSp>
        <p:nvGrpSpPr>
          <p:cNvPr id="259" name="Google Shape;259;p42"/>
          <p:cNvGrpSpPr/>
          <p:nvPr/>
        </p:nvGrpSpPr>
        <p:grpSpPr>
          <a:xfrm>
            <a:off x="-2426" y="0"/>
            <a:ext cx="9146426" cy="6858000"/>
            <a:chOff x="-2628" y="0"/>
            <a:chExt cx="9908628" cy="6858000"/>
          </a:xfrm>
        </p:grpSpPr>
        <p:sp>
          <p:nvSpPr>
            <p:cNvPr id="260" name="Google Shape;260;p42"/>
            <p:cNvSpPr/>
            <p:nvPr/>
          </p:nvSpPr>
          <p:spPr>
            <a:xfrm>
              <a:off x="-2628" y="0"/>
              <a:ext cx="9908628" cy="6858000"/>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000000"/>
                </a:solidFill>
                <a:latin typeface="Arial"/>
                <a:ea typeface="Arial"/>
                <a:cs typeface="Arial"/>
                <a:sym typeface="Arial"/>
              </a:endParaRPr>
            </a:p>
          </p:txBody>
        </p:sp>
        <p:cxnSp>
          <p:nvCxnSpPr>
            <p:cNvPr id="261" name="Google Shape;261;p42"/>
            <p:cNvCxnSpPr/>
            <p:nvPr/>
          </p:nvCxnSpPr>
          <p:spPr>
            <a:xfrm>
              <a:off x="4950372" y="3955982"/>
              <a:ext cx="4719091" cy="0"/>
            </a:xfrm>
            <a:prstGeom prst="straightConnector1">
              <a:avLst/>
            </a:prstGeom>
            <a:noFill/>
            <a:ln w="12700" cap="flat" cmpd="sng">
              <a:solidFill>
                <a:schemeClr val="lt1"/>
              </a:solidFill>
              <a:prstDash val="solid"/>
              <a:round/>
              <a:headEnd type="none" w="sm" len="sm"/>
              <a:tailEnd type="none" w="sm" len="sm"/>
            </a:ln>
          </p:spPr>
        </p:cxnSp>
        <p:pic>
          <p:nvPicPr>
            <p:cNvPr id="262" name="Google Shape;262;p42"/>
            <p:cNvPicPr preferRelativeResize="0"/>
            <p:nvPr/>
          </p:nvPicPr>
          <p:blipFill rotWithShape="1">
            <a:blip r:embed="rId2">
              <a:alphaModFix/>
            </a:blip>
            <a:srcRect/>
            <a:stretch/>
          </p:blipFill>
          <p:spPr>
            <a:xfrm>
              <a:off x="-2628" y="2739251"/>
              <a:ext cx="9906000" cy="3758174"/>
            </a:xfrm>
            <a:prstGeom prst="rect">
              <a:avLst/>
            </a:prstGeom>
            <a:noFill/>
            <a:ln>
              <a:noFill/>
            </a:ln>
          </p:spPr>
        </p:pic>
        <p:pic>
          <p:nvPicPr>
            <p:cNvPr id="263" name="Google Shape;263;p42" descr="\\10.65.9.150\ds1\RRU\JOBS\LIBRARY\DSP02000 - DSP02099\DSP02001 Admin Logo Brand Update\logo files wip\NEW PA LOGO\New PA Logo reversed 2-17 x 2-36.emf"/>
            <p:cNvPicPr preferRelativeResize="0"/>
            <p:nvPr/>
          </p:nvPicPr>
          <p:blipFill rotWithShape="1">
            <a:blip r:embed="rId3">
              <a:alphaModFix/>
            </a:blip>
            <a:srcRect/>
            <a:stretch/>
          </p:blipFill>
          <p:spPr>
            <a:xfrm>
              <a:off x="446664" y="360330"/>
              <a:ext cx="783148" cy="722461"/>
            </a:xfrm>
            <a:prstGeom prst="rect">
              <a:avLst/>
            </a:prstGeom>
            <a:noFill/>
            <a:ln>
              <a:noFill/>
            </a:ln>
          </p:spPr>
        </p:pic>
        <p:pic>
          <p:nvPicPr>
            <p:cNvPr id="264" name="Google Shape;264;p42"/>
            <p:cNvPicPr preferRelativeResize="0"/>
            <p:nvPr/>
          </p:nvPicPr>
          <p:blipFill rotWithShape="1">
            <a:blip r:embed="rId4">
              <a:alphaModFix/>
            </a:blip>
            <a:srcRect/>
            <a:stretch/>
          </p:blipFill>
          <p:spPr>
            <a:xfrm>
              <a:off x="7513256" y="360330"/>
              <a:ext cx="1944865" cy="722461"/>
            </a:xfrm>
            <a:prstGeom prst="rect">
              <a:avLst/>
            </a:prstGeom>
            <a:noFill/>
            <a:ln>
              <a:noFill/>
            </a:ln>
          </p:spPr>
        </p:pic>
        <p:sp>
          <p:nvSpPr>
            <p:cNvPr id="265" name="Google Shape;265;p42"/>
            <p:cNvSpPr txBox="1"/>
            <p:nvPr/>
          </p:nvSpPr>
          <p:spPr>
            <a:xfrm>
              <a:off x="0" y="1542211"/>
              <a:ext cx="6098796" cy="504000"/>
            </a:xfrm>
            <a:prstGeom prst="rect">
              <a:avLst/>
            </a:prstGeom>
            <a:solidFill>
              <a:srgbClr val="32006E"/>
            </a:solidFill>
            <a:ln>
              <a:noFill/>
            </a:ln>
          </p:spPr>
          <p:txBody>
            <a:bodyPr spcFirstLastPara="1" wrap="square" lIns="0" tIns="0" rIns="0" bIns="0" anchor="ctr" anchorCtr="0">
              <a:noAutofit/>
            </a:bodyPr>
            <a:lstStyle/>
            <a:p>
              <a:pPr marL="0" marR="0" lvl="0" indent="0" algn="l" rtl="0">
                <a:spcBef>
                  <a:spcPts val="0"/>
                </a:spcBef>
                <a:spcAft>
                  <a:spcPts val="0"/>
                </a:spcAft>
                <a:buClr>
                  <a:srgbClr val="293947"/>
                </a:buClr>
                <a:buSzPts val="2585"/>
                <a:buFont typeface="Noto Sans Symbols"/>
                <a:buNone/>
              </a:pPr>
              <a:r>
                <a:rPr lang="en-GB" sz="2585" b="1">
                  <a:solidFill>
                    <a:srgbClr val="FFFFFF"/>
                  </a:solidFill>
                  <a:latin typeface="Helvetica Neue"/>
                  <a:ea typeface="Helvetica Neue"/>
                  <a:cs typeface="Helvetica Neue"/>
                  <a:sym typeface="Helvetica Neue"/>
                </a:rPr>
                <a:t>     London Leadership Academy</a:t>
              </a:r>
              <a:endParaRPr/>
            </a:p>
          </p:txBody>
        </p:sp>
        <p:sp>
          <p:nvSpPr>
            <p:cNvPr id="266" name="Google Shape;266;p42"/>
            <p:cNvSpPr txBox="1"/>
            <p:nvPr/>
          </p:nvSpPr>
          <p:spPr>
            <a:xfrm>
              <a:off x="-2627" y="2102135"/>
              <a:ext cx="4168228" cy="504000"/>
            </a:xfrm>
            <a:prstGeom prst="rect">
              <a:avLst/>
            </a:prstGeom>
            <a:solidFill>
              <a:srgbClr val="32006E">
                <a:alpha val="84705"/>
              </a:srgbClr>
            </a:solidFill>
            <a:ln>
              <a:noFill/>
            </a:ln>
          </p:spPr>
          <p:txBody>
            <a:bodyPr spcFirstLastPara="1" wrap="square" lIns="0" tIns="0" rIns="0" bIns="0" anchor="ctr" anchorCtr="0">
              <a:noAutofit/>
            </a:bodyPr>
            <a:lstStyle/>
            <a:p>
              <a:pPr marL="0" marR="0" lvl="0" indent="0" algn="l" rtl="0">
                <a:spcBef>
                  <a:spcPts val="0"/>
                </a:spcBef>
                <a:spcAft>
                  <a:spcPts val="0"/>
                </a:spcAft>
                <a:buClr>
                  <a:srgbClr val="293947"/>
                </a:buClr>
                <a:buSzPts val="2585"/>
                <a:buFont typeface="Noto Sans Symbols"/>
                <a:buNone/>
              </a:pPr>
              <a:r>
                <a:rPr lang="en-GB" sz="2585">
                  <a:solidFill>
                    <a:srgbClr val="FFFFFF"/>
                  </a:solidFill>
                  <a:latin typeface="Helvetica Neue"/>
                  <a:ea typeface="Helvetica Neue"/>
                  <a:cs typeface="Helvetica Neue"/>
                  <a:sym typeface="Helvetica Neue"/>
                </a:rPr>
                <a:t>     Talent Management</a:t>
              </a:r>
              <a:endParaRPr/>
            </a:p>
          </p:txBody>
        </p:sp>
        <p:sp>
          <p:nvSpPr>
            <p:cNvPr id="267" name="Google Shape;267;p42"/>
            <p:cNvSpPr txBox="1"/>
            <p:nvPr/>
          </p:nvSpPr>
          <p:spPr>
            <a:xfrm>
              <a:off x="0" y="6576969"/>
              <a:ext cx="9903372" cy="281031"/>
            </a:xfrm>
            <a:prstGeom prst="rect">
              <a:avLst/>
            </a:prstGeom>
            <a:solidFill>
              <a:srgbClr val="0071BB">
                <a:alpha val="93725"/>
              </a:srgbClr>
            </a:solidFill>
            <a:ln>
              <a:noFill/>
            </a:ln>
          </p:spPr>
          <p:txBody>
            <a:bodyPr spcFirstLastPara="1" wrap="square" lIns="0" tIns="0" rIns="0" bIns="0" anchor="ctr" anchorCtr="0">
              <a:noAutofit/>
            </a:bodyPr>
            <a:lstStyle/>
            <a:p>
              <a:pPr marL="0" marR="0" lvl="0" indent="0" algn="ctr" rtl="0">
                <a:spcBef>
                  <a:spcPts val="0"/>
                </a:spcBef>
                <a:spcAft>
                  <a:spcPts val="0"/>
                </a:spcAft>
                <a:buClr>
                  <a:srgbClr val="293947"/>
                </a:buClr>
                <a:buSzPts val="1292"/>
                <a:buFont typeface="Noto Sans Symbols"/>
                <a:buNone/>
              </a:pPr>
              <a:r>
                <a:rPr lang="en-GB" sz="1292" b="1" baseline="30000">
                  <a:solidFill>
                    <a:srgbClr val="FFFFFF"/>
                  </a:solidFill>
                  <a:latin typeface="Arial"/>
                  <a:ea typeface="Arial"/>
                  <a:cs typeface="Arial"/>
                  <a:sym typeface="Arial"/>
                </a:rPr>
                <a:t>www.londonleadershipacademy.co.uk</a:t>
              </a:r>
              <a:r>
                <a:rPr lang="en-GB" sz="1292" b="1">
                  <a:solidFill>
                    <a:srgbClr val="FFFFFF"/>
                  </a:solidFill>
                  <a:latin typeface="Arial"/>
                  <a:ea typeface="Arial"/>
                  <a:cs typeface="Arial"/>
                  <a:sym typeface="Arial"/>
                </a:rPr>
                <a:t>         </a:t>
              </a:r>
              <a:r>
                <a:rPr lang="en-GB" sz="1292" b="1" baseline="30000">
                  <a:solidFill>
                    <a:srgbClr val="FFFFFF"/>
                  </a:solidFill>
                  <a:latin typeface="Arial"/>
                  <a:ea typeface="Arial"/>
                  <a:cs typeface="Arial"/>
                  <a:sym typeface="Arial"/>
                </a:rPr>
                <a:t>@NHSLLA</a:t>
              </a:r>
              <a:endParaRPr/>
            </a:p>
          </p:txBody>
        </p:sp>
        <p:pic>
          <p:nvPicPr>
            <p:cNvPr id="268" name="Google Shape;268;p42"/>
            <p:cNvPicPr preferRelativeResize="0"/>
            <p:nvPr/>
          </p:nvPicPr>
          <p:blipFill rotWithShape="1">
            <a:blip r:embed="rId5">
              <a:alphaModFix/>
            </a:blip>
            <a:srcRect/>
            <a:stretch/>
          </p:blipFill>
          <p:spPr>
            <a:xfrm>
              <a:off x="5743661" y="6652953"/>
              <a:ext cx="158400" cy="129061"/>
            </a:xfrm>
            <a:prstGeom prst="rect">
              <a:avLst/>
            </a:prstGeom>
            <a:noFill/>
            <a:ln>
              <a:noFill/>
            </a:ln>
          </p:spPr>
        </p:pic>
        <p:sp>
          <p:nvSpPr>
            <p:cNvPr id="269" name="Google Shape;269;p42"/>
            <p:cNvSpPr txBox="1"/>
            <p:nvPr/>
          </p:nvSpPr>
          <p:spPr>
            <a:xfrm>
              <a:off x="0" y="2659707"/>
              <a:ext cx="6540500" cy="504000"/>
            </a:xfrm>
            <a:prstGeom prst="rect">
              <a:avLst/>
            </a:prstGeom>
            <a:solidFill>
              <a:srgbClr val="00A499"/>
            </a:solidFill>
            <a:ln>
              <a:noFill/>
            </a:ln>
          </p:spPr>
          <p:txBody>
            <a:bodyPr spcFirstLastPara="1" wrap="square" lIns="0" tIns="0" rIns="0" bIns="0" anchor="ctr" anchorCtr="0">
              <a:noAutofit/>
            </a:bodyPr>
            <a:lstStyle/>
            <a:p>
              <a:pPr marL="0" marR="0" lvl="0" indent="0" algn="l" rtl="0">
                <a:spcBef>
                  <a:spcPts val="0"/>
                </a:spcBef>
                <a:spcAft>
                  <a:spcPts val="0"/>
                </a:spcAft>
                <a:buClr>
                  <a:srgbClr val="293947"/>
                </a:buClr>
                <a:buSzPts val="2585"/>
                <a:buFont typeface="Noto Sans Symbols"/>
                <a:buNone/>
              </a:pPr>
              <a:r>
                <a:rPr lang="en-GB" sz="2585">
                  <a:solidFill>
                    <a:srgbClr val="FFFFFF"/>
                  </a:solidFill>
                  <a:latin typeface="Helvetica Neue"/>
                  <a:ea typeface="Helvetica Neue"/>
                  <a:cs typeface="Helvetica Neue"/>
                  <a:sym typeface="Helvetica Neue"/>
                </a:rPr>
                <a:t>     Tool 8: Development Planning Tool</a:t>
              </a:r>
              <a:endParaRPr sz="2585">
                <a:solidFill>
                  <a:srgbClr val="FFFFFF"/>
                </a:solidFill>
                <a:latin typeface="Helvetica Neue"/>
                <a:ea typeface="Helvetica Neue"/>
                <a:cs typeface="Helvetica Neue"/>
                <a:sym typeface="Helvetica Neue"/>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4">
  <p:cSld name="Title Slide 4">
    <p:spTree>
      <p:nvGrpSpPr>
        <p:cNvPr id="1" name="Shape 270"/>
        <p:cNvGrpSpPr/>
        <p:nvPr/>
      </p:nvGrpSpPr>
      <p:grpSpPr>
        <a:xfrm>
          <a:off x="0" y="0"/>
          <a:ext cx="0" cy="0"/>
          <a:chOff x="0" y="0"/>
          <a:chExt cx="0" cy="0"/>
        </a:xfrm>
      </p:grpSpPr>
      <p:grpSp>
        <p:nvGrpSpPr>
          <p:cNvPr id="271" name="Google Shape;271;p43"/>
          <p:cNvGrpSpPr/>
          <p:nvPr/>
        </p:nvGrpSpPr>
        <p:grpSpPr>
          <a:xfrm>
            <a:off x="0" y="285748"/>
            <a:ext cx="9144000" cy="6572252"/>
            <a:chOff x="0" y="285748"/>
            <a:chExt cx="9906000" cy="6572252"/>
          </a:xfrm>
        </p:grpSpPr>
        <p:sp>
          <p:nvSpPr>
            <p:cNvPr id="272" name="Google Shape;272;p43"/>
            <p:cNvSpPr/>
            <p:nvPr/>
          </p:nvSpPr>
          <p:spPr>
            <a:xfrm>
              <a:off x="0" y="285748"/>
              <a:ext cx="9906000" cy="6050251"/>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73" name="Google Shape;273;p43"/>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74" name="Google Shape;274;p43"/>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275" name="Google Shape;275;p43"/>
          <p:cNvSpPr/>
          <p:nvPr/>
        </p:nvSpPr>
        <p:spPr>
          <a:xfrm>
            <a:off x="265236" y="285749"/>
            <a:ext cx="8660423" cy="6022976"/>
          </a:xfrm>
          <a:prstGeom prst="rect">
            <a:avLst/>
          </a:prstGeom>
          <a:solidFill>
            <a:srgbClr val="3876BE"/>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76" name="Google Shape;276;p43"/>
          <p:cNvSpPr/>
          <p:nvPr/>
        </p:nvSpPr>
        <p:spPr>
          <a:xfrm>
            <a:off x="3493478" y="285750"/>
            <a:ext cx="5432181" cy="6321425"/>
          </a:xfrm>
          <a:prstGeom prst="rect">
            <a:avLst/>
          </a:prstGeom>
          <a:no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77" name="Google Shape;277;p43"/>
          <p:cNvSpPr txBox="1">
            <a:spLocks noGrp="1"/>
          </p:cNvSpPr>
          <p:nvPr>
            <p:ph type="ctrTitle"/>
          </p:nvPr>
        </p:nvSpPr>
        <p:spPr>
          <a:xfrm>
            <a:off x="4504087" y="1970690"/>
            <a:ext cx="4044981" cy="1871266"/>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585" b="1"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8" name="Google Shape;278;p43"/>
          <p:cNvSpPr txBox="1">
            <a:spLocks noGrp="1"/>
          </p:cNvSpPr>
          <p:nvPr>
            <p:ph type="subTitle" idx="1"/>
          </p:nvPr>
        </p:nvSpPr>
        <p:spPr>
          <a:xfrm>
            <a:off x="4504088" y="4122173"/>
            <a:ext cx="4044981"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1800"/>
              <a:buFont typeface="Noto Sans Symbols"/>
              <a:buNone/>
              <a:defRPr>
                <a:solidFill>
                  <a:schemeClr val="lt1"/>
                </a:solidFill>
              </a:defRPr>
            </a:lvl1pPr>
            <a:lvl2pPr lvl="1" algn="l">
              <a:spcBef>
                <a:spcPts val="900"/>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cxnSp>
        <p:nvCxnSpPr>
          <p:cNvPr id="279" name="Google Shape;279;p43"/>
          <p:cNvCxnSpPr/>
          <p:nvPr/>
        </p:nvCxnSpPr>
        <p:spPr>
          <a:xfrm>
            <a:off x="4569575" y="3955982"/>
            <a:ext cx="4356084" cy="0"/>
          </a:xfrm>
          <a:prstGeom prst="straightConnector1">
            <a:avLst/>
          </a:prstGeom>
          <a:noFill/>
          <a:ln w="12700" cap="flat" cmpd="sng">
            <a:solidFill>
              <a:schemeClr val="lt1"/>
            </a:solidFill>
            <a:prstDash val="solid"/>
            <a:round/>
            <a:headEnd type="none" w="sm" len="sm"/>
            <a:tailEnd type="none" w="sm" len="sm"/>
          </a:ln>
        </p:spPr>
      </p:cxnSp>
      <p:sp>
        <p:nvSpPr>
          <p:cNvPr id="280" name="Google Shape;280;p43"/>
          <p:cNvSpPr>
            <a:spLocks noGrp="1"/>
          </p:cNvSpPr>
          <p:nvPr>
            <p:ph type="pic" idx="2"/>
          </p:nvPr>
        </p:nvSpPr>
        <p:spPr>
          <a:xfrm>
            <a:off x="265235" y="285751"/>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pic>
        <p:nvPicPr>
          <p:cNvPr id="281" name="Google Shape;281;p43" descr="\\10.65.9.150\ds1\RRU\JOBS\LIBRARY\DSP02000 - DSP02099\DSP02001 Admin Logo Brand Update\logo files wip\NEW PA LOGO\New PA Logo reversed 2-17 x 2-36.emf"/>
          <p:cNvPicPr preferRelativeResize="0"/>
          <p:nvPr/>
        </p:nvPicPr>
        <p:blipFill rotWithShape="1">
          <a:blip r:embed="rId3">
            <a:alphaModFix/>
          </a:blip>
          <a:srcRect/>
          <a:stretch/>
        </p:blipFill>
        <p:spPr>
          <a:xfrm>
            <a:off x="7876022" y="671265"/>
            <a:ext cx="722906" cy="72246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31"/>
        <p:cNvGrpSpPr/>
        <p:nvPr/>
      </p:nvGrpSpPr>
      <p:grpSpPr>
        <a:xfrm>
          <a:off x="0" y="0"/>
          <a:ext cx="0" cy="0"/>
          <a:chOff x="0" y="0"/>
          <a:chExt cx="0" cy="0"/>
        </a:xfrm>
      </p:grpSpPr>
      <p:sp>
        <p:nvSpPr>
          <p:cNvPr id="32" name="Google Shape;32;p31"/>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4500"/>
              <a:buFont typeface="Trebuchet MS"/>
              <a:buNone/>
              <a:defRPr sz="4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31"/>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rgbClr val="888888"/>
              </a:buClr>
              <a:buSzPts val="1800"/>
              <a:buNone/>
              <a:defRPr sz="1800">
                <a:solidFill>
                  <a:srgbClr val="888888"/>
                </a:solidFill>
              </a:defRPr>
            </a:lvl1pPr>
            <a:lvl2pPr marL="914400" lvl="1" indent="-228600" algn="l">
              <a:lnSpc>
                <a:spcPct val="90000"/>
              </a:lnSpc>
              <a:spcBef>
                <a:spcPts val="375"/>
              </a:spcBef>
              <a:spcAft>
                <a:spcPts val="0"/>
              </a:spcAft>
              <a:buClr>
                <a:srgbClr val="888888"/>
              </a:buClr>
              <a:buSzPts val="1500"/>
              <a:buNone/>
              <a:defRPr sz="1500">
                <a:solidFill>
                  <a:srgbClr val="888888"/>
                </a:solidFill>
              </a:defRPr>
            </a:lvl2pPr>
            <a:lvl3pPr marL="1371600" lvl="2" indent="-228600" algn="l">
              <a:lnSpc>
                <a:spcPct val="90000"/>
              </a:lnSpc>
              <a:spcBef>
                <a:spcPts val="375"/>
              </a:spcBef>
              <a:spcAft>
                <a:spcPts val="0"/>
              </a:spcAft>
              <a:buClr>
                <a:srgbClr val="888888"/>
              </a:buClr>
              <a:buSzPts val="1350"/>
              <a:buNone/>
              <a:defRPr sz="1350">
                <a:solidFill>
                  <a:srgbClr val="888888"/>
                </a:solidFill>
              </a:defRPr>
            </a:lvl3pPr>
            <a:lvl4pPr marL="1828800" lvl="3" indent="-228600" algn="l">
              <a:lnSpc>
                <a:spcPct val="90000"/>
              </a:lnSpc>
              <a:spcBef>
                <a:spcPts val="375"/>
              </a:spcBef>
              <a:spcAft>
                <a:spcPts val="0"/>
              </a:spcAft>
              <a:buClr>
                <a:srgbClr val="888888"/>
              </a:buClr>
              <a:buSzPts val="1200"/>
              <a:buNone/>
              <a:defRPr sz="1200">
                <a:solidFill>
                  <a:srgbClr val="888888"/>
                </a:solidFill>
              </a:defRPr>
            </a:lvl4pPr>
            <a:lvl5pPr marL="2286000" lvl="4" indent="-228600" algn="l">
              <a:lnSpc>
                <a:spcPct val="90000"/>
              </a:lnSpc>
              <a:spcBef>
                <a:spcPts val="375"/>
              </a:spcBef>
              <a:spcAft>
                <a:spcPts val="0"/>
              </a:spcAft>
              <a:buClr>
                <a:srgbClr val="888888"/>
              </a:buClr>
              <a:buSzPts val="1200"/>
              <a:buNone/>
              <a:defRPr sz="1200">
                <a:solidFill>
                  <a:srgbClr val="888888"/>
                </a:solidFill>
              </a:defRPr>
            </a:lvl5pPr>
            <a:lvl6pPr marL="2743200" lvl="5" indent="-228600" algn="l">
              <a:lnSpc>
                <a:spcPct val="90000"/>
              </a:lnSpc>
              <a:spcBef>
                <a:spcPts val="375"/>
              </a:spcBef>
              <a:spcAft>
                <a:spcPts val="0"/>
              </a:spcAft>
              <a:buClr>
                <a:srgbClr val="888888"/>
              </a:buClr>
              <a:buSzPts val="1200"/>
              <a:buNone/>
              <a:defRPr sz="1200">
                <a:solidFill>
                  <a:srgbClr val="888888"/>
                </a:solidFill>
              </a:defRPr>
            </a:lvl6pPr>
            <a:lvl7pPr marL="3200400" lvl="6" indent="-228600" algn="l">
              <a:lnSpc>
                <a:spcPct val="90000"/>
              </a:lnSpc>
              <a:spcBef>
                <a:spcPts val="375"/>
              </a:spcBef>
              <a:spcAft>
                <a:spcPts val="0"/>
              </a:spcAft>
              <a:buClr>
                <a:srgbClr val="888888"/>
              </a:buClr>
              <a:buSzPts val="1200"/>
              <a:buNone/>
              <a:defRPr sz="1200">
                <a:solidFill>
                  <a:srgbClr val="888888"/>
                </a:solidFill>
              </a:defRPr>
            </a:lvl7pPr>
            <a:lvl8pPr marL="3657600" lvl="7" indent="-228600" algn="l">
              <a:lnSpc>
                <a:spcPct val="90000"/>
              </a:lnSpc>
              <a:spcBef>
                <a:spcPts val="375"/>
              </a:spcBef>
              <a:spcAft>
                <a:spcPts val="0"/>
              </a:spcAft>
              <a:buClr>
                <a:srgbClr val="888888"/>
              </a:buClr>
              <a:buSzPts val="1200"/>
              <a:buNone/>
              <a:defRPr sz="1200">
                <a:solidFill>
                  <a:srgbClr val="888888"/>
                </a:solidFill>
              </a:defRPr>
            </a:lvl8pPr>
            <a:lvl9pPr marL="4114800" lvl="8" indent="-228600" algn="l">
              <a:lnSpc>
                <a:spcPct val="90000"/>
              </a:lnSpc>
              <a:spcBef>
                <a:spcPts val="375"/>
              </a:spcBef>
              <a:spcAft>
                <a:spcPts val="0"/>
              </a:spcAft>
              <a:buClr>
                <a:srgbClr val="888888"/>
              </a:buClr>
              <a:buSzPts val="1200"/>
              <a:buNone/>
              <a:defRPr sz="1200">
                <a:solidFill>
                  <a:srgbClr val="888888"/>
                </a:solidFill>
              </a:defRPr>
            </a:lvl9pPr>
          </a:lstStyle>
          <a:p>
            <a:endParaRPr/>
          </a:p>
        </p:txBody>
      </p:sp>
      <p:sp>
        <p:nvSpPr>
          <p:cNvPr id="34" name="Google Shape;34;p3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36" name="Google Shape;36;p31"/>
          <p:cNvPicPr preferRelativeResize="0"/>
          <p:nvPr/>
        </p:nvPicPr>
        <p:blipFill rotWithShape="1">
          <a:blip r:embed="rId2">
            <a:alphaModFix/>
          </a:blip>
          <a:srcRect/>
          <a:stretch/>
        </p:blipFill>
        <p:spPr>
          <a:xfrm>
            <a:off x="213681" y="160803"/>
            <a:ext cx="2067702" cy="1313163"/>
          </a:xfrm>
          <a:prstGeom prst="rect">
            <a:avLst/>
          </a:prstGeom>
          <a:noFill/>
          <a:ln>
            <a:noFill/>
          </a:ln>
        </p:spPr>
      </p:pic>
      <p:pic>
        <p:nvPicPr>
          <p:cNvPr id="37" name="Google Shape;37;p31"/>
          <p:cNvPicPr preferRelativeResize="0"/>
          <p:nvPr/>
        </p:nvPicPr>
        <p:blipFill rotWithShape="1">
          <a:blip r:embed="rId3">
            <a:alphaModFix/>
          </a:blip>
          <a:srcRect t="12525" b="12326"/>
          <a:stretch/>
        </p:blipFill>
        <p:spPr>
          <a:xfrm>
            <a:off x="123035" y="6299200"/>
            <a:ext cx="1967228" cy="422276"/>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2">
  <p:cSld name="Title Slide 2">
    <p:spTree>
      <p:nvGrpSpPr>
        <p:cNvPr id="1" name="Shape 282"/>
        <p:cNvGrpSpPr/>
        <p:nvPr/>
      </p:nvGrpSpPr>
      <p:grpSpPr>
        <a:xfrm>
          <a:off x="0" y="0"/>
          <a:ext cx="0" cy="0"/>
          <a:chOff x="0" y="0"/>
          <a:chExt cx="0" cy="0"/>
        </a:xfrm>
      </p:grpSpPr>
      <p:grpSp>
        <p:nvGrpSpPr>
          <p:cNvPr id="283" name="Google Shape;283;p44"/>
          <p:cNvGrpSpPr/>
          <p:nvPr/>
        </p:nvGrpSpPr>
        <p:grpSpPr>
          <a:xfrm>
            <a:off x="0" y="285748"/>
            <a:ext cx="9144000" cy="6572252"/>
            <a:chOff x="0" y="285748"/>
            <a:chExt cx="9906000" cy="6572252"/>
          </a:xfrm>
        </p:grpSpPr>
        <p:sp>
          <p:nvSpPr>
            <p:cNvPr id="284" name="Google Shape;284;p44"/>
            <p:cNvSpPr/>
            <p:nvPr/>
          </p:nvSpPr>
          <p:spPr>
            <a:xfrm>
              <a:off x="0" y="285748"/>
              <a:ext cx="9906000" cy="6050251"/>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85" name="Google Shape;285;p44"/>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86" name="Google Shape;286;p44"/>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287" name="Google Shape;287;p44"/>
          <p:cNvSpPr/>
          <p:nvPr/>
        </p:nvSpPr>
        <p:spPr>
          <a:xfrm>
            <a:off x="265236" y="285749"/>
            <a:ext cx="8660423" cy="6022976"/>
          </a:xfrm>
          <a:prstGeom prst="rect">
            <a:avLst/>
          </a:prstGeom>
          <a:solidFill>
            <a:srgbClr val="DEE3E6"/>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88" name="Google Shape;288;p44"/>
          <p:cNvSpPr/>
          <p:nvPr/>
        </p:nvSpPr>
        <p:spPr>
          <a:xfrm>
            <a:off x="3493478" y="285750"/>
            <a:ext cx="5432181" cy="6321425"/>
          </a:xfrm>
          <a:prstGeom prst="rect">
            <a:avLst/>
          </a:prstGeom>
          <a:no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89" name="Google Shape;289;p44"/>
          <p:cNvSpPr txBox="1">
            <a:spLocks noGrp="1"/>
          </p:cNvSpPr>
          <p:nvPr>
            <p:ph type="ctrTitle"/>
          </p:nvPr>
        </p:nvSpPr>
        <p:spPr>
          <a:xfrm>
            <a:off x="4504086" y="1962807"/>
            <a:ext cx="4044983" cy="1879149"/>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585" b="1" cap="none">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0" name="Google Shape;290;p44"/>
          <p:cNvSpPr txBox="1">
            <a:spLocks noGrp="1"/>
          </p:cNvSpPr>
          <p:nvPr>
            <p:ph type="subTitle" idx="1"/>
          </p:nvPr>
        </p:nvSpPr>
        <p:spPr>
          <a:xfrm>
            <a:off x="4504087" y="4122173"/>
            <a:ext cx="4044981"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1800"/>
              <a:buFont typeface="Noto Sans Symbols"/>
              <a:buNone/>
              <a:defRPr>
                <a:solidFill>
                  <a:srgbClr val="293947"/>
                </a:solidFill>
              </a:defRPr>
            </a:lvl1pPr>
            <a:lvl2pPr lvl="1" algn="l">
              <a:spcBef>
                <a:spcPts val="900"/>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cxnSp>
        <p:nvCxnSpPr>
          <p:cNvPr id="291" name="Google Shape;291;p44"/>
          <p:cNvCxnSpPr/>
          <p:nvPr/>
        </p:nvCxnSpPr>
        <p:spPr>
          <a:xfrm>
            <a:off x="4569575" y="3955982"/>
            <a:ext cx="4356084" cy="0"/>
          </a:xfrm>
          <a:prstGeom prst="straightConnector1">
            <a:avLst/>
          </a:prstGeom>
          <a:noFill/>
          <a:ln w="12700" cap="flat" cmpd="sng">
            <a:solidFill>
              <a:schemeClr val="dk1"/>
            </a:solidFill>
            <a:prstDash val="solid"/>
            <a:round/>
            <a:headEnd type="none" w="sm" len="sm"/>
            <a:tailEnd type="none" w="sm" len="sm"/>
          </a:ln>
        </p:spPr>
      </p:cxnSp>
      <p:sp>
        <p:nvSpPr>
          <p:cNvPr id="292" name="Google Shape;292;p44"/>
          <p:cNvSpPr>
            <a:spLocks noGrp="1"/>
          </p:cNvSpPr>
          <p:nvPr>
            <p:ph type="pic" idx="2"/>
          </p:nvPr>
        </p:nvSpPr>
        <p:spPr>
          <a:xfrm>
            <a:off x="265235" y="285751"/>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pic>
        <p:nvPicPr>
          <p:cNvPr id="293" name="Google Shape;293;p44" descr="\\10.65.9.150\ds1\RRU\JOBS\LIBRARY\DSP02000 - DSP02099\DSP02001 Admin Logo Brand Update\logo files wip\NEW PA LOGO\New PA Logo 2-17 x 2-36.emf"/>
          <p:cNvPicPr preferRelativeResize="0"/>
          <p:nvPr/>
        </p:nvPicPr>
        <p:blipFill rotWithShape="1">
          <a:blip r:embed="rId3">
            <a:alphaModFix/>
          </a:blip>
          <a:srcRect/>
          <a:stretch/>
        </p:blipFill>
        <p:spPr>
          <a:xfrm>
            <a:off x="7873466" y="665306"/>
            <a:ext cx="731158" cy="722708"/>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3">
  <p:cSld name="Title Slide 3">
    <p:spTree>
      <p:nvGrpSpPr>
        <p:cNvPr id="1" name="Shape 294"/>
        <p:cNvGrpSpPr/>
        <p:nvPr/>
      </p:nvGrpSpPr>
      <p:grpSpPr>
        <a:xfrm>
          <a:off x="0" y="0"/>
          <a:ext cx="0" cy="0"/>
          <a:chOff x="0" y="0"/>
          <a:chExt cx="0" cy="0"/>
        </a:xfrm>
      </p:grpSpPr>
      <p:grpSp>
        <p:nvGrpSpPr>
          <p:cNvPr id="295" name="Google Shape;295;p45"/>
          <p:cNvGrpSpPr/>
          <p:nvPr/>
        </p:nvGrpSpPr>
        <p:grpSpPr>
          <a:xfrm>
            <a:off x="0" y="285748"/>
            <a:ext cx="9144000" cy="6572252"/>
            <a:chOff x="0" y="285748"/>
            <a:chExt cx="9906000" cy="6572252"/>
          </a:xfrm>
        </p:grpSpPr>
        <p:sp>
          <p:nvSpPr>
            <p:cNvPr id="296" name="Google Shape;296;p45"/>
            <p:cNvSpPr/>
            <p:nvPr/>
          </p:nvSpPr>
          <p:spPr>
            <a:xfrm>
              <a:off x="0" y="285748"/>
              <a:ext cx="9906000" cy="6050251"/>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97" name="Google Shape;297;p45"/>
            <p:cNvSpPr/>
            <p:nvPr/>
          </p:nvSpPr>
          <p:spPr>
            <a:xfrm>
              <a:off x="4731488" y="6308725"/>
              <a:ext cx="5174511" cy="549275"/>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298" name="Google Shape;298;p45"/>
            <p:cNvSpPr/>
            <p:nvPr/>
          </p:nvSpPr>
          <p:spPr>
            <a:xfrm>
              <a:off x="0" y="6613451"/>
              <a:ext cx="9905999" cy="244549"/>
            </a:xfrm>
            <a:prstGeom prst="rect">
              <a:avLst/>
            </a:prstGeom>
            <a:solidFill>
              <a:schemeClr val="lt1"/>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
        <p:nvSpPr>
          <p:cNvPr id="299" name="Google Shape;299;p45"/>
          <p:cNvSpPr/>
          <p:nvPr/>
        </p:nvSpPr>
        <p:spPr>
          <a:xfrm rot="5400000">
            <a:off x="1589445" y="-1031080"/>
            <a:ext cx="6012000" cy="8660421"/>
          </a:xfrm>
          <a:prstGeom prst="bracketPair">
            <a:avLst/>
          </a:prstGeom>
          <a:solidFill>
            <a:schemeClr val="lt1"/>
          </a:solidFill>
          <a:ln w="12700" cap="flat" cmpd="sng">
            <a:solidFill>
              <a:schemeClr val="lt2"/>
            </a:solidFill>
            <a:prstDash val="solid"/>
            <a:round/>
            <a:headEnd type="none" w="sm" len="sm"/>
            <a:tailEnd type="none" w="sm" len="sm"/>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00" name="Google Shape;300;p45"/>
          <p:cNvSpPr/>
          <p:nvPr/>
        </p:nvSpPr>
        <p:spPr>
          <a:xfrm>
            <a:off x="3493478" y="285750"/>
            <a:ext cx="5432181" cy="6321425"/>
          </a:xfrm>
          <a:prstGeom prst="rect">
            <a:avLst/>
          </a:prstGeom>
          <a:no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01" name="Google Shape;301;p45"/>
          <p:cNvSpPr txBox="1">
            <a:spLocks noGrp="1"/>
          </p:cNvSpPr>
          <p:nvPr>
            <p:ph type="ctrTitle"/>
          </p:nvPr>
        </p:nvSpPr>
        <p:spPr>
          <a:xfrm>
            <a:off x="4504087" y="1970690"/>
            <a:ext cx="4044979" cy="1871266"/>
          </a:xfrm>
          <a:prstGeom prst="rect">
            <a:avLst/>
          </a:prstGeom>
          <a:noFill/>
          <a:ln>
            <a:noFill/>
          </a:ln>
        </p:spPr>
        <p:txBody>
          <a:bodyPr spcFirstLastPara="1" wrap="square" lIns="90000" tIns="0" rIns="90000" bIns="0" anchor="b" anchorCtr="0">
            <a:noAutofit/>
          </a:bodyPr>
          <a:lstStyle>
            <a:lvl1pPr lvl="0" algn="l">
              <a:lnSpc>
                <a:spcPct val="85000"/>
              </a:lnSpc>
              <a:spcBef>
                <a:spcPts val="0"/>
              </a:spcBef>
              <a:spcAft>
                <a:spcPts val="0"/>
              </a:spcAft>
              <a:buSzPts val="1400"/>
              <a:buNone/>
              <a:defRPr sz="2585" b="1" cap="none">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2" name="Google Shape;302;p45"/>
          <p:cNvSpPr txBox="1">
            <a:spLocks noGrp="1"/>
          </p:cNvSpPr>
          <p:nvPr>
            <p:ph type="subTitle" idx="1"/>
          </p:nvPr>
        </p:nvSpPr>
        <p:spPr>
          <a:xfrm>
            <a:off x="4504087" y="4122173"/>
            <a:ext cx="4044979" cy="2067490"/>
          </a:xfrm>
          <a:prstGeom prst="rect">
            <a:avLst/>
          </a:prstGeom>
          <a:noFill/>
          <a:ln>
            <a:noFill/>
          </a:ln>
        </p:spPr>
        <p:txBody>
          <a:bodyPr spcFirstLastPara="1" wrap="square" lIns="91425" tIns="0" rIns="91425" bIns="0" anchor="t" anchorCtr="0">
            <a:noAutofit/>
          </a:bodyPr>
          <a:lstStyle>
            <a:lvl1pPr lvl="0" algn="l">
              <a:spcBef>
                <a:spcPts val="0"/>
              </a:spcBef>
              <a:spcAft>
                <a:spcPts val="0"/>
              </a:spcAft>
              <a:buClr>
                <a:schemeClr val="lt1"/>
              </a:buClr>
              <a:buSzPts val="1800"/>
              <a:buFont typeface="Noto Sans Symbols"/>
              <a:buNone/>
              <a:defRPr>
                <a:solidFill>
                  <a:srgbClr val="293947"/>
                </a:solidFill>
              </a:defRPr>
            </a:lvl1pPr>
            <a:lvl2pPr lvl="1" algn="l">
              <a:spcBef>
                <a:spcPts val="900"/>
              </a:spcBef>
              <a:spcAft>
                <a:spcPts val="0"/>
              </a:spcAft>
              <a:buSzPts val="1800"/>
              <a:buChar char="∙"/>
              <a:defRPr/>
            </a:lvl2pPr>
            <a:lvl3pPr lvl="2" algn="l">
              <a:spcBef>
                <a:spcPts val="900"/>
              </a:spcBef>
              <a:spcAft>
                <a:spcPts val="0"/>
              </a:spcAft>
              <a:buSzPts val="1800"/>
              <a:buChar char="–"/>
              <a:defRPr/>
            </a:lvl3pPr>
            <a:lvl4pPr lvl="3" algn="l">
              <a:spcBef>
                <a:spcPts val="900"/>
              </a:spcBef>
              <a:spcAft>
                <a:spcPts val="0"/>
              </a:spcAft>
              <a:buSzPts val="1800"/>
              <a:buChar char="•"/>
              <a:defRPr/>
            </a:lvl4pPr>
            <a:lvl5pPr lvl="4" algn="l">
              <a:spcBef>
                <a:spcPts val="900"/>
              </a:spcBef>
              <a:spcAft>
                <a:spcPts val="0"/>
              </a:spcAft>
              <a:buSzPts val="1800"/>
              <a:buChar char="–"/>
              <a:defRPr/>
            </a:lvl5pPr>
            <a:lvl6pPr lvl="5" algn="l">
              <a:spcBef>
                <a:spcPts val="900"/>
              </a:spcBef>
              <a:spcAft>
                <a:spcPts val="0"/>
              </a:spcAft>
              <a:buSzPts val="1800"/>
              <a:buChar char="–"/>
              <a:defRPr/>
            </a:lvl6pPr>
            <a:lvl7pPr lvl="6" algn="l">
              <a:spcBef>
                <a:spcPts val="900"/>
              </a:spcBef>
              <a:spcAft>
                <a:spcPts val="0"/>
              </a:spcAft>
              <a:buSzPts val="1800"/>
              <a:buChar char="–"/>
              <a:defRPr/>
            </a:lvl7pPr>
            <a:lvl8pPr lvl="7" algn="l">
              <a:spcBef>
                <a:spcPts val="900"/>
              </a:spcBef>
              <a:spcAft>
                <a:spcPts val="0"/>
              </a:spcAft>
              <a:buSzPts val="1800"/>
              <a:buChar char="–"/>
              <a:defRPr/>
            </a:lvl8pPr>
            <a:lvl9pPr lvl="8" algn="l">
              <a:spcBef>
                <a:spcPts val="900"/>
              </a:spcBef>
              <a:spcAft>
                <a:spcPts val="900"/>
              </a:spcAft>
              <a:buSzPts val="1800"/>
              <a:buChar char="–"/>
              <a:defRPr/>
            </a:lvl9pPr>
          </a:lstStyle>
          <a:p>
            <a:endParaRPr/>
          </a:p>
        </p:txBody>
      </p:sp>
      <p:sp>
        <p:nvSpPr>
          <p:cNvPr id="303" name="Google Shape;303;p45"/>
          <p:cNvSpPr>
            <a:spLocks noGrp="1"/>
          </p:cNvSpPr>
          <p:nvPr>
            <p:ph type="pic" idx="2"/>
          </p:nvPr>
        </p:nvSpPr>
        <p:spPr>
          <a:xfrm>
            <a:off x="265235" y="285751"/>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cxnSp>
        <p:nvCxnSpPr>
          <p:cNvPr id="304" name="Google Shape;304;p45"/>
          <p:cNvCxnSpPr/>
          <p:nvPr/>
        </p:nvCxnSpPr>
        <p:spPr>
          <a:xfrm>
            <a:off x="4569575" y="3955982"/>
            <a:ext cx="4356084" cy="0"/>
          </a:xfrm>
          <a:prstGeom prst="straightConnector1">
            <a:avLst/>
          </a:prstGeom>
          <a:noFill/>
          <a:ln w="12700" cap="flat" cmpd="sng">
            <a:solidFill>
              <a:schemeClr val="dk1"/>
            </a:solidFill>
            <a:prstDash val="solid"/>
            <a:round/>
            <a:headEnd type="none" w="sm" len="sm"/>
            <a:tailEnd type="none" w="sm" len="sm"/>
          </a:ln>
        </p:spPr>
      </p:cxnSp>
      <p:pic>
        <p:nvPicPr>
          <p:cNvPr id="305" name="Google Shape;305;p45" descr="\\10.65.9.150\ds1\RRU\JOBS\LIBRARY\DSP02000 - DSP02099\DSP02001 Admin Logo Brand Update\logo files wip\NEW PA LOGO\New PA Logo 2-17 x 2-36.emf"/>
          <p:cNvPicPr preferRelativeResize="0"/>
          <p:nvPr/>
        </p:nvPicPr>
        <p:blipFill rotWithShape="1">
          <a:blip r:embed="rId3">
            <a:alphaModFix/>
          </a:blip>
          <a:srcRect/>
          <a:stretch/>
        </p:blipFill>
        <p:spPr>
          <a:xfrm>
            <a:off x="7873466" y="665306"/>
            <a:ext cx="731158" cy="722708"/>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6"/>
        <p:cNvGrpSpPr/>
        <p:nvPr/>
      </p:nvGrpSpPr>
      <p:grpSpPr>
        <a:xfrm>
          <a:off x="0" y="0"/>
          <a:ext cx="0" cy="0"/>
          <a:chOff x="0" y="0"/>
          <a:chExt cx="0" cy="0"/>
        </a:xfrm>
      </p:grpSpPr>
      <p:sp>
        <p:nvSpPr>
          <p:cNvPr id="307" name="Google Shape;307;p46"/>
          <p:cNvSpPr txBox="1">
            <a:spLocks noGrp="1"/>
          </p:cNvSpPr>
          <p:nvPr>
            <p:ph type="title"/>
          </p:nvPr>
        </p:nvSpPr>
        <p:spPr>
          <a:xfrm>
            <a:off x="265236" y="285751"/>
            <a:ext cx="8660422"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solidFill>
                  <a:schemeClr val="accen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8" name="Google Shape;308;p46"/>
          <p:cNvSpPr txBox="1">
            <a:spLocks noGrp="1"/>
          </p:cNvSpPr>
          <p:nvPr>
            <p:ph type="body" idx="1"/>
          </p:nvPr>
        </p:nvSpPr>
        <p:spPr>
          <a:xfrm>
            <a:off x="265237" y="1254126"/>
            <a:ext cx="4150454" cy="4935538"/>
          </a:xfrm>
          <a:prstGeom prst="rect">
            <a:avLst/>
          </a:prstGeom>
          <a:noFill/>
          <a:ln>
            <a:noFill/>
          </a:ln>
        </p:spPr>
        <p:txBody>
          <a:bodyPr spcFirstLastPara="1" wrap="square" lIns="0" tIns="0" rIns="0" bIns="0" anchor="t" anchorCtr="0">
            <a:noAutofit/>
          </a:bodyPr>
          <a:lstStyle>
            <a:lvl1pPr marL="457200" marR="0" lvl="0" indent="-228600" algn="l">
              <a:lnSpc>
                <a:spcPct val="100000"/>
              </a:lnSpc>
              <a:spcBef>
                <a:spcPts val="0"/>
              </a:spcBef>
              <a:spcAft>
                <a:spcPts val="0"/>
              </a:spcAft>
              <a:buClr>
                <a:srgbClr val="666666"/>
              </a:buClr>
              <a:buSzPts val="1662"/>
              <a:buFont typeface="Noto Sans Symbols"/>
              <a:buNone/>
              <a:defRPr sz="1662">
                <a:solidFill>
                  <a:schemeClr val="dk1"/>
                </a:solidFill>
              </a:defRPr>
            </a:lvl1pPr>
            <a:lvl2pPr marL="914400" marR="0" lvl="1" indent="-334137" algn="l">
              <a:lnSpc>
                <a:spcPct val="100000"/>
              </a:lnSpc>
              <a:spcBef>
                <a:spcPts val="831"/>
              </a:spcBef>
              <a:spcAft>
                <a:spcPts val="0"/>
              </a:spcAft>
              <a:buClr>
                <a:schemeClr val="accent1"/>
              </a:buClr>
              <a:buSzPts val="1662"/>
              <a:buFont typeface="Noto Sans Symbols"/>
              <a:buChar char="∙"/>
              <a:defRPr sz="1662">
                <a:solidFill>
                  <a:schemeClr val="dk1"/>
                </a:solidFill>
              </a:defRPr>
            </a:lvl2pPr>
            <a:lvl3pPr marL="1371600" marR="0" lvl="2" indent="-334136" algn="l">
              <a:lnSpc>
                <a:spcPct val="100000"/>
              </a:lnSpc>
              <a:spcBef>
                <a:spcPts val="831"/>
              </a:spcBef>
              <a:spcAft>
                <a:spcPts val="0"/>
              </a:spcAft>
              <a:buClr>
                <a:schemeClr val="accent1"/>
              </a:buClr>
              <a:buSzPts val="1662"/>
              <a:buFont typeface="Arial"/>
              <a:buChar char="–"/>
              <a:defRPr sz="1662">
                <a:solidFill>
                  <a:schemeClr val="dk1"/>
                </a:solidFill>
              </a:defRPr>
            </a:lvl3pPr>
            <a:lvl4pPr marL="1828800" marR="0" lvl="3" indent="-334136" algn="l">
              <a:lnSpc>
                <a:spcPct val="100000"/>
              </a:lnSpc>
              <a:spcBef>
                <a:spcPts val="831"/>
              </a:spcBef>
              <a:spcAft>
                <a:spcPts val="0"/>
              </a:spcAft>
              <a:buClr>
                <a:schemeClr val="accent1"/>
              </a:buClr>
              <a:buSzPts val="1662"/>
              <a:buFont typeface="Arial"/>
              <a:buChar char="•"/>
              <a:defRPr sz="1662">
                <a:solidFill>
                  <a:schemeClr val="dk1"/>
                </a:solidFill>
              </a:defRPr>
            </a:lvl4pPr>
            <a:lvl5pPr marL="2286000" marR="0" lvl="4" indent="-334136" algn="l">
              <a:lnSpc>
                <a:spcPct val="100000"/>
              </a:lnSpc>
              <a:spcBef>
                <a:spcPts val="831"/>
              </a:spcBef>
              <a:spcAft>
                <a:spcPts val="0"/>
              </a:spcAft>
              <a:buClr>
                <a:schemeClr val="accent1"/>
              </a:buClr>
              <a:buSzPts val="1662"/>
              <a:buFont typeface="Arial"/>
              <a:buChar char="–"/>
              <a:defRPr sz="1662">
                <a:solidFill>
                  <a:schemeClr val="dk1"/>
                </a:solidFill>
              </a:defRPr>
            </a:lvl5pPr>
            <a:lvl6pPr marL="2743200" lvl="5" indent="-334136" algn="l">
              <a:spcBef>
                <a:spcPts val="831"/>
              </a:spcBef>
              <a:spcAft>
                <a:spcPts val="0"/>
              </a:spcAft>
              <a:buSzPts val="1662"/>
              <a:buChar char="–"/>
              <a:defRPr sz="1662"/>
            </a:lvl6pPr>
            <a:lvl7pPr marL="3200400" lvl="6" indent="-334136" algn="l">
              <a:spcBef>
                <a:spcPts val="831"/>
              </a:spcBef>
              <a:spcAft>
                <a:spcPts val="0"/>
              </a:spcAft>
              <a:buSzPts val="1662"/>
              <a:buChar char="–"/>
              <a:defRPr sz="1662"/>
            </a:lvl7pPr>
            <a:lvl8pPr marL="3657600" lvl="7" indent="-334136" algn="l">
              <a:spcBef>
                <a:spcPts val="831"/>
              </a:spcBef>
              <a:spcAft>
                <a:spcPts val="0"/>
              </a:spcAft>
              <a:buSzPts val="1662"/>
              <a:buChar char="–"/>
              <a:defRPr sz="1662"/>
            </a:lvl8pPr>
            <a:lvl9pPr marL="4114800" lvl="8" indent="-334136" algn="l">
              <a:spcBef>
                <a:spcPts val="831"/>
              </a:spcBef>
              <a:spcAft>
                <a:spcPts val="831"/>
              </a:spcAft>
              <a:buSzPts val="1662"/>
              <a:buChar char="–"/>
              <a:defRPr sz="1662"/>
            </a:lvl9pPr>
          </a:lstStyle>
          <a:p>
            <a:endParaRPr/>
          </a:p>
        </p:txBody>
      </p:sp>
      <p:sp>
        <p:nvSpPr>
          <p:cNvPr id="309" name="Google Shape;309;p46"/>
          <p:cNvSpPr txBox="1">
            <a:spLocks noGrp="1"/>
          </p:cNvSpPr>
          <p:nvPr>
            <p:ph type="body" idx="2"/>
          </p:nvPr>
        </p:nvSpPr>
        <p:spPr>
          <a:xfrm>
            <a:off x="4747998" y="1254125"/>
            <a:ext cx="4177660" cy="4935539"/>
          </a:xfrm>
          <a:prstGeom prst="rect">
            <a:avLst/>
          </a:prstGeom>
          <a:noFill/>
          <a:ln>
            <a:noFill/>
          </a:ln>
        </p:spPr>
        <p:txBody>
          <a:bodyPr spcFirstLastPara="1" wrap="square" lIns="0" tIns="0" rIns="0" bIns="0" anchor="t" anchorCtr="0">
            <a:noAutofit/>
          </a:bodyPr>
          <a:lstStyle>
            <a:lvl1pPr marL="457200" marR="0" lvl="0" indent="-228600" algn="l">
              <a:lnSpc>
                <a:spcPct val="100000"/>
              </a:lnSpc>
              <a:spcBef>
                <a:spcPts val="0"/>
              </a:spcBef>
              <a:spcAft>
                <a:spcPts val="0"/>
              </a:spcAft>
              <a:buClr>
                <a:srgbClr val="666666"/>
              </a:buClr>
              <a:buSzPts val="1662"/>
              <a:buFont typeface="Noto Sans Symbols"/>
              <a:buNone/>
              <a:defRPr sz="1662">
                <a:solidFill>
                  <a:schemeClr val="dk1"/>
                </a:solidFill>
              </a:defRPr>
            </a:lvl1pPr>
            <a:lvl2pPr marL="914400" marR="0" lvl="1" indent="-334137" algn="l">
              <a:lnSpc>
                <a:spcPct val="100000"/>
              </a:lnSpc>
              <a:spcBef>
                <a:spcPts val="831"/>
              </a:spcBef>
              <a:spcAft>
                <a:spcPts val="0"/>
              </a:spcAft>
              <a:buClr>
                <a:schemeClr val="accent1"/>
              </a:buClr>
              <a:buSzPts val="1662"/>
              <a:buFont typeface="Noto Sans Symbols"/>
              <a:buChar char="∙"/>
              <a:defRPr sz="1662">
                <a:solidFill>
                  <a:schemeClr val="dk1"/>
                </a:solidFill>
              </a:defRPr>
            </a:lvl2pPr>
            <a:lvl3pPr marL="1371600" marR="0" lvl="2" indent="-334136" algn="l">
              <a:lnSpc>
                <a:spcPct val="100000"/>
              </a:lnSpc>
              <a:spcBef>
                <a:spcPts val="831"/>
              </a:spcBef>
              <a:spcAft>
                <a:spcPts val="0"/>
              </a:spcAft>
              <a:buClr>
                <a:schemeClr val="accent1"/>
              </a:buClr>
              <a:buSzPts val="1662"/>
              <a:buFont typeface="Arial"/>
              <a:buChar char="–"/>
              <a:defRPr sz="1662">
                <a:solidFill>
                  <a:schemeClr val="dk1"/>
                </a:solidFill>
              </a:defRPr>
            </a:lvl3pPr>
            <a:lvl4pPr marL="1828800" marR="0" lvl="3" indent="-334136" algn="l">
              <a:lnSpc>
                <a:spcPct val="100000"/>
              </a:lnSpc>
              <a:spcBef>
                <a:spcPts val="831"/>
              </a:spcBef>
              <a:spcAft>
                <a:spcPts val="0"/>
              </a:spcAft>
              <a:buClr>
                <a:schemeClr val="accent1"/>
              </a:buClr>
              <a:buSzPts val="1662"/>
              <a:buFont typeface="Arial"/>
              <a:buChar char="•"/>
              <a:defRPr sz="1662">
                <a:solidFill>
                  <a:schemeClr val="dk1"/>
                </a:solidFill>
              </a:defRPr>
            </a:lvl4pPr>
            <a:lvl5pPr marL="2286000" marR="0" lvl="4" indent="-334136" algn="l">
              <a:lnSpc>
                <a:spcPct val="100000"/>
              </a:lnSpc>
              <a:spcBef>
                <a:spcPts val="831"/>
              </a:spcBef>
              <a:spcAft>
                <a:spcPts val="0"/>
              </a:spcAft>
              <a:buClr>
                <a:schemeClr val="accent1"/>
              </a:buClr>
              <a:buSzPts val="1662"/>
              <a:buFont typeface="Arial"/>
              <a:buChar char="–"/>
              <a:defRPr sz="1662">
                <a:solidFill>
                  <a:schemeClr val="dk1"/>
                </a:solidFill>
              </a:defRPr>
            </a:lvl5pPr>
            <a:lvl6pPr marL="2743200" lvl="5" indent="-334136" algn="l">
              <a:spcBef>
                <a:spcPts val="831"/>
              </a:spcBef>
              <a:spcAft>
                <a:spcPts val="0"/>
              </a:spcAft>
              <a:buSzPts val="1662"/>
              <a:buChar char="–"/>
              <a:defRPr sz="1662"/>
            </a:lvl6pPr>
            <a:lvl7pPr marL="3200400" lvl="6" indent="-334136" algn="l">
              <a:spcBef>
                <a:spcPts val="831"/>
              </a:spcBef>
              <a:spcAft>
                <a:spcPts val="0"/>
              </a:spcAft>
              <a:buSzPts val="1662"/>
              <a:buChar char="–"/>
              <a:defRPr sz="1662"/>
            </a:lvl7pPr>
            <a:lvl8pPr marL="3657600" lvl="7" indent="-334136" algn="l">
              <a:spcBef>
                <a:spcPts val="831"/>
              </a:spcBef>
              <a:spcAft>
                <a:spcPts val="0"/>
              </a:spcAft>
              <a:buSzPts val="1662"/>
              <a:buChar char="–"/>
              <a:defRPr sz="1662"/>
            </a:lvl8pPr>
            <a:lvl9pPr marL="4114800" lvl="8" indent="-334136" algn="l">
              <a:spcBef>
                <a:spcPts val="831"/>
              </a:spcBef>
              <a:spcAft>
                <a:spcPts val="831"/>
              </a:spcAft>
              <a:buSzPts val="1662"/>
              <a:buChar char="–"/>
              <a:defRPr sz="1662"/>
            </a:lvl9pPr>
          </a:lstStyle>
          <a:p>
            <a:endParaRPr/>
          </a:p>
        </p:txBody>
      </p:sp>
      <p:sp>
        <p:nvSpPr>
          <p:cNvPr id="310" name="Google Shape;310;p46"/>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11"/>
        <p:cNvGrpSpPr/>
        <p:nvPr/>
      </p:nvGrpSpPr>
      <p:grpSpPr>
        <a:xfrm>
          <a:off x="0" y="0"/>
          <a:ext cx="0" cy="0"/>
          <a:chOff x="0" y="0"/>
          <a:chExt cx="0" cy="0"/>
        </a:xfrm>
      </p:grpSpPr>
      <p:sp>
        <p:nvSpPr>
          <p:cNvPr id="312" name="Google Shape;312;p47"/>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3" name="Google Shape;313;p47"/>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Exceptional Results x2 header image">
  <p:cSld name="Exceptional Results x2 header image">
    <p:spTree>
      <p:nvGrpSpPr>
        <p:cNvPr id="1" name="Shape 314"/>
        <p:cNvGrpSpPr/>
        <p:nvPr/>
      </p:nvGrpSpPr>
      <p:grpSpPr>
        <a:xfrm>
          <a:off x="0" y="0"/>
          <a:ext cx="0" cy="0"/>
          <a:chOff x="0" y="0"/>
          <a:chExt cx="0" cy="0"/>
        </a:xfrm>
      </p:grpSpPr>
      <p:sp>
        <p:nvSpPr>
          <p:cNvPr id="315" name="Google Shape;315;p48"/>
          <p:cNvSpPr>
            <a:spLocks noGrp="1"/>
          </p:cNvSpPr>
          <p:nvPr>
            <p:ph type="pic" idx="2"/>
          </p:nvPr>
        </p:nvSpPr>
        <p:spPr>
          <a:xfrm>
            <a:off x="265236" y="1254125"/>
            <a:ext cx="4198326" cy="1685926"/>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lt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316" name="Google Shape;316;p48"/>
          <p:cNvSpPr>
            <a:spLocks noGrp="1"/>
          </p:cNvSpPr>
          <p:nvPr>
            <p:ph type="pic" idx="3"/>
          </p:nvPr>
        </p:nvSpPr>
        <p:spPr>
          <a:xfrm>
            <a:off x="4727332" y="1254125"/>
            <a:ext cx="4198326" cy="1685926"/>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lt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317" name="Google Shape;317;p48"/>
          <p:cNvSpPr txBox="1">
            <a:spLocks noGrp="1"/>
          </p:cNvSpPr>
          <p:nvPr>
            <p:ph type="ftr" idx="11"/>
          </p:nvPr>
        </p:nvSpPr>
        <p:spPr>
          <a:xfrm>
            <a:off x="1320312" y="6623218"/>
            <a:ext cx="2895600" cy="11519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18" name="Google Shape;318;p48"/>
          <p:cNvSpPr txBox="1">
            <a:spLocks noGrp="1"/>
          </p:cNvSpPr>
          <p:nvPr>
            <p:ph type="body" idx="1"/>
          </p:nvPr>
        </p:nvSpPr>
        <p:spPr>
          <a:xfrm>
            <a:off x="4719908" y="3022600"/>
            <a:ext cx="4198253" cy="3167063"/>
          </a:xfrm>
          <a:prstGeom prst="rect">
            <a:avLst/>
          </a:prstGeom>
          <a:no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accent1"/>
                </a:solidFill>
              </a:defRPr>
            </a:lvl1pPr>
            <a:lvl2pPr marL="914400" lvl="1" indent="-310642" algn="l">
              <a:spcBef>
                <a:spcPts val="646"/>
              </a:spcBef>
              <a:spcAft>
                <a:spcPts val="0"/>
              </a:spcAft>
              <a:buSzPts val="1292"/>
              <a:buChar char="∙"/>
              <a:defRPr sz="1292"/>
            </a:lvl2pPr>
            <a:lvl3pPr marL="1371600" lvl="2" indent="-310642" algn="l">
              <a:spcBef>
                <a:spcPts val="646"/>
              </a:spcBef>
              <a:spcAft>
                <a:spcPts val="0"/>
              </a:spcAft>
              <a:buSzPts val="1292"/>
              <a:buChar char="–"/>
              <a:defRPr sz="1292"/>
            </a:lvl3pPr>
            <a:lvl4pPr marL="1828800" lvl="3" indent="-310642" algn="l">
              <a:spcBef>
                <a:spcPts val="646"/>
              </a:spcBef>
              <a:spcAft>
                <a:spcPts val="0"/>
              </a:spcAft>
              <a:buSzPts val="1292"/>
              <a:buChar char="•"/>
              <a:defRPr sz="1292"/>
            </a:lvl4pPr>
            <a:lvl5pPr marL="2286000" lvl="4" indent="-310642" algn="l">
              <a:spcBef>
                <a:spcPts val="646"/>
              </a:spcBef>
              <a:spcAft>
                <a:spcPts val="0"/>
              </a:spcAft>
              <a:buSzPts val="1292"/>
              <a:buChar char="–"/>
              <a:defRPr sz="1292"/>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19" name="Google Shape;319;p48"/>
          <p:cNvSpPr txBox="1">
            <a:spLocks noGrp="1"/>
          </p:cNvSpPr>
          <p:nvPr>
            <p:ph type="body" idx="4"/>
          </p:nvPr>
        </p:nvSpPr>
        <p:spPr>
          <a:xfrm>
            <a:off x="265235" y="3022600"/>
            <a:ext cx="4198253" cy="3167063"/>
          </a:xfrm>
          <a:prstGeom prst="rect">
            <a:avLst/>
          </a:prstGeom>
          <a:no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accent1"/>
                </a:solidFill>
              </a:defRPr>
            </a:lvl1pPr>
            <a:lvl2pPr marL="914400" lvl="1" indent="-310642" algn="l">
              <a:spcBef>
                <a:spcPts val="646"/>
              </a:spcBef>
              <a:spcAft>
                <a:spcPts val="0"/>
              </a:spcAft>
              <a:buSzPts val="1292"/>
              <a:buChar char="∙"/>
              <a:defRPr sz="1292"/>
            </a:lvl2pPr>
            <a:lvl3pPr marL="1371600" lvl="2" indent="-310642" algn="l">
              <a:spcBef>
                <a:spcPts val="646"/>
              </a:spcBef>
              <a:spcAft>
                <a:spcPts val="0"/>
              </a:spcAft>
              <a:buSzPts val="1292"/>
              <a:buChar char="–"/>
              <a:defRPr sz="1292"/>
            </a:lvl3pPr>
            <a:lvl4pPr marL="1828800" lvl="3" indent="-310642" algn="l">
              <a:spcBef>
                <a:spcPts val="646"/>
              </a:spcBef>
              <a:spcAft>
                <a:spcPts val="0"/>
              </a:spcAft>
              <a:buSzPts val="1292"/>
              <a:buChar char="•"/>
              <a:defRPr sz="1292"/>
            </a:lvl4pPr>
            <a:lvl5pPr marL="2286000" lvl="4" indent="-310642" algn="l">
              <a:spcBef>
                <a:spcPts val="646"/>
              </a:spcBef>
              <a:spcAft>
                <a:spcPts val="0"/>
              </a:spcAft>
              <a:buSzPts val="1292"/>
              <a:buChar char="–"/>
              <a:defRPr sz="1292"/>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20" name="Google Shape;320;p48"/>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he Right Team x4">
  <p:cSld name="The Right Team x4">
    <p:spTree>
      <p:nvGrpSpPr>
        <p:cNvPr id="1" name="Shape 321"/>
        <p:cNvGrpSpPr/>
        <p:nvPr/>
      </p:nvGrpSpPr>
      <p:grpSpPr>
        <a:xfrm>
          <a:off x="0" y="0"/>
          <a:ext cx="0" cy="0"/>
          <a:chOff x="0" y="0"/>
          <a:chExt cx="0" cy="0"/>
        </a:xfrm>
      </p:grpSpPr>
      <p:sp>
        <p:nvSpPr>
          <p:cNvPr id="322" name="Google Shape;322;p49"/>
          <p:cNvSpPr txBox="1">
            <a:spLocks noGrp="1"/>
          </p:cNvSpPr>
          <p:nvPr>
            <p:ph type="ftr" idx="11"/>
          </p:nvPr>
        </p:nvSpPr>
        <p:spPr>
          <a:xfrm>
            <a:off x="1320312" y="6623218"/>
            <a:ext cx="2895600" cy="11519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323" name="Google Shape;323;p49"/>
          <p:cNvSpPr>
            <a:spLocks noGrp="1"/>
          </p:cNvSpPr>
          <p:nvPr>
            <p:ph type="pic" idx="2"/>
          </p:nvPr>
        </p:nvSpPr>
        <p:spPr>
          <a:xfrm>
            <a:off x="4687766" y="3637882"/>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324" name="Google Shape;324;p49"/>
          <p:cNvSpPr>
            <a:spLocks noGrp="1"/>
          </p:cNvSpPr>
          <p:nvPr>
            <p:ph type="pic" idx="3"/>
          </p:nvPr>
        </p:nvSpPr>
        <p:spPr>
          <a:xfrm>
            <a:off x="342240" y="3637882"/>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325" name="Google Shape;325;p49"/>
          <p:cNvSpPr>
            <a:spLocks noGrp="1"/>
          </p:cNvSpPr>
          <p:nvPr>
            <p:ph type="pic" idx="4"/>
          </p:nvPr>
        </p:nvSpPr>
        <p:spPr>
          <a:xfrm>
            <a:off x="4687766" y="1255620"/>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326" name="Google Shape;326;p49"/>
          <p:cNvSpPr>
            <a:spLocks noGrp="1"/>
          </p:cNvSpPr>
          <p:nvPr>
            <p:ph type="pic" idx="5"/>
          </p:nvPr>
        </p:nvSpPr>
        <p:spPr>
          <a:xfrm>
            <a:off x="342240" y="1249860"/>
            <a:ext cx="879648" cy="1293647"/>
          </a:xfrm>
          <a:prstGeom prst="rect">
            <a:avLst/>
          </a:prstGeom>
          <a:solidFill>
            <a:schemeClr val="lt1"/>
          </a:solid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cxnSp>
        <p:nvCxnSpPr>
          <p:cNvPr id="327" name="Google Shape;327;p49"/>
          <p:cNvCxnSpPr/>
          <p:nvPr/>
        </p:nvCxnSpPr>
        <p:spPr>
          <a:xfrm>
            <a:off x="1320312" y="3507629"/>
            <a:ext cx="3270738" cy="0"/>
          </a:xfrm>
          <a:prstGeom prst="straightConnector1">
            <a:avLst/>
          </a:prstGeom>
          <a:noFill/>
          <a:ln w="12700" cap="flat" cmpd="sng">
            <a:solidFill>
              <a:srgbClr val="666666"/>
            </a:solidFill>
            <a:prstDash val="solid"/>
            <a:round/>
            <a:headEnd type="none" w="sm" len="sm"/>
            <a:tailEnd type="none" w="sm" len="sm"/>
          </a:ln>
        </p:spPr>
      </p:cxnSp>
      <p:cxnSp>
        <p:nvCxnSpPr>
          <p:cNvPr id="328" name="Google Shape;328;p49"/>
          <p:cNvCxnSpPr/>
          <p:nvPr/>
        </p:nvCxnSpPr>
        <p:spPr>
          <a:xfrm>
            <a:off x="5645725" y="3507629"/>
            <a:ext cx="3265279" cy="0"/>
          </a:xfrm>
          <a:prstGeom prst="straightConnector1">
            <a:avLst/>
          </a:prstGeom>
          <a:noFill/>
          <a:ln w="12700" cap="flat" cmpd="sng">
            <a:solidFill>
              <a:srgbClr val="666666"/>
            </a:solidFill>
            <a:prstDash val="solid"/>
            <a:round/>
            <a:headEnd type="none" w="sm" len="sm"/>
            <a:tailEnd type="none" w="sm" len="sm"/>
          </a:ln>
        </p:spPr>
      </p:cxnSp>
      <p:cxnSp>
        <p:nvCxnSpPr>
          <p:cNvPr id="329" name="Google Shape;329;p49"/>
          <p:cNvCxnSpPr/>
          <p:nvPr/>
        </p:nvCxnSpPr>
        <p:spPr>
          <a:xfrm>
            <a:off x="1320312" y="5908444"/>
            <a:ext cx="3270738" cy="139"/>
          </a:xfrm>
          <a:prstGeom prst="straightConnector1">
            <a:avLst/>
          </a:prstGeom>
          <a:noFill/>
          <a:ln w="12700" cap="flat" cmpd="sng">
            <a:solidFill>
              <a:srgbClr val="666666"/>
            </a:solidFill>
            <a:prstDash val="solid"/>
            <a:round/>
            <a:headEnd type="none" w="sm" len="sm"/>
            <a:tailEnd type="none" w="sm" len="sm"/>
          </a:ln>
        </p:spPr>
      </p:cxnSp>
      <p:cxnSp>
        <p:nvCxnSpPr>
          <p:cNvPr id="330" name="Google Shape;330;p49"/>
          <p:cNvCxnSpPr/>
          <p:nvPr/>
        </p:nvCxnSpPr>
        <p:spPr>
          <a:xfrm>
            <a:off x="5662540" y="5908443"/>
            <a:ext cx="3263118" cy="0"/>
          </a:xfrm>
          <a:prstGeom prst="straightConnector1">
            <a:avLst/>
          </a:prstGeom>
          <a:noFill/>
          <a:ln w="12700" cap="flat" cmpd="sng">
            <a:solidFill>
              <a:srgbClr val="666666"/>
            </a:solidFill>
            <a:prstDash val="solid"/>
            <a:round/>
            <a:headEnd type="none" w="sm" len="sm"/>
            <a:tailEnd type="none" w="sm" len="sm"/>
          </a:ln>
        </p:spPr>
      </p:cxnSp>
      <p:sp>
        <p:nvSpPr>
          <p:cNvPr id="331" name="Google Shape;331;p49"/>
          <p:cNvSpPr txBox="1">
            <a:spLocks noGrp="1"/>
          </p:cNvSpPr>
          <p:nvPr>
            <p:ph type="body" idx="1"/>
          </p:nvPr>
        </p:nvSpPr>
        <p:spPr>
          <a:xfrm>
            <a:off x="5640266" y="4222298"/>
            <a:ext cx="3270738"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2" name="Google Shape;332;p49"/>
          <p:cNvSpPr txBox="1">
            <a:spLocks noGrp="1"/>
          </p:cNvSpPr>
          <p:nvPr>
            <p:ph type="body" idx="6"/>
          </p:nvPr>
        </p:nvSpPr>
        <p:spPr>
          <a:xfrm>
            <a:off x="5640266" y="3641287"/>
            <a:ext cx="3285392"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3" name="Google Shape;333;p49"/>
          <p:cNvSpPr txBox="1">
            <a:spLocks noGrp="1"/>
          </p:cNvSpPr>
          <p:nvPr>
            <p:ph type="body" idx="7"/>
          </p:nvPr>
        </p:nvSpPr>
        <p:spPr>
          <a:xfrm>
            <a:off x="1320312" y="4222298"/>
            <a:ext cx="3270738"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4" name="Google Shape;334;p49"/>
          <p:cNvSpPr txBox="1">
            <a:spLocks noGrp="1"/>
          </p:cNvSpPr>
          <p:nvPr>
            <p:ph type="body" idx="8"/>
          </p:nvPr>
        </p:nvSpPr>
        <p:spPr>
          <a:xfrm>
            <a:off x="1320312" y="3641287"/>
            <a:ext cx="3270738"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5" name="Google Shape;335;p49"/>
          <p:cNvSpPr txBox="1">
            <a:spLocks noGrp="1"/>
          </p:cNvSpPr>
          <p:nvPr>
            <p:ph type="body" idx="9"/>
          </p:nvPr>
        </p:nvSpPr>
        <p:spPr>
          <a:xfrm>
            <a:off x="5640266" y="1825738"/>
            <a:ext cx="3285392"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6" name="Google Shape;336;p49"/>
          <p:cNvSpPr txBox="1">
            <a:spLocks noGrp="1"/>
          </p:cNvSpPr>
          <p:nvPr>
            <p:ph type="body" idx="13"/>
          </p:nvPr>
        </p:nvSpPr>
        <p:spPr>
          <a:xfrm>
            <a:off x="5640266" y="1249859"/>
            <a:ext cx="3270738"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7" name="Google Shape;337;p49"/>
          <p:cNvSpPr txBox="1">
            <a:spLocks noGrp="1"/>
          </p:cNvSpPr>
          <p:nvPr>
            <p:ph type="body" idx="14"/>
          </p:nvPr>
        </p:nvSpPr>
        <p:spPr>
          <a:xfrm>
            <a:off x="1320312" y="1825738"/>
            <a:ext cx="3270738" cy="1678346"/>
          </a:xfrm>
          <a:prstGeom prst="rect">
            <a:avLst/>
          </a:prstGeom>
          <a:solidFill>
            <a:schemeClr val="lt1"/>
          </a:solidFill>
          <a:ln>
            <a:noFill/>
          </a:ln>
        </p:spPr>
        <p:txBody>
          <a:bodyPr spcFirstLastPara="1" wrap="square" lIns="99175" tIns="33050" rIns="99175" bIns="0" anchor="t" anchorCtr="0">
            <a:noAutofit/>
          </a:bodyPr>
          <a:lstStyle>
            <a:lvl1pPr marL="457200" lvl="0" indent="-228600" algn="l">
              <a:spcBef>
                <a:spcPts val="0"/>
              </a:spcBef>
              <a:spcAft>
                <a:spcPts val="0"/>
              </a:spcAft>
              <a:buSzPts val="1400"/>
              <a:buNone/>
              <a:defRPr sz="1292">
                <a:solidFill>
                  <a:schemeClr val="dk1"/>
                </a:solidFill>
                <a:latin typeface="Arial"/>
                <a:ea typeface="Arial"/>
                <a:cs typeface="Arial"/>
                <a:sym typeface="Arial"/>
              </a:defRPr>
            </a:lvl1pPr>
            <a:lvl2pPr marL="914400" lvl="1" indent="-310642" algn="l">
              <a:spcBef>
                <a:spcPts val="646"/>
              </a:spcBef>
              <a:spcAft>
                <a:spcPts val="0"/>
              </a:spcAft>
              <a:buSzPts val="1292"/>
              <a:buChar char="∙"/>
              <a:defRPr sz="1292">
                <a:solidFill>
                  <a:schemeClr val="dk1"/>
                </a:solidFill>
              </a:defRPr>
            </a:lvl2pPr>
            <a:lvl3pPr marL="1371600" lvl="2" indent="-310642" algn="l">
              <a:spcBef>
                <a:spcPts val="646"/>
              </a:spcBef>
              <a:spcAft>
                <a:spcPts val="0"/>
              </a:spcAft>
              <a:buSzPts val="1292"/>
              <a:buChar char="–"/>
              <a:defRPr sz="1292">
                <a:solidFill>
                  <a:schemeClr val="dk1"/>
                </a:solidFill>
              </a:defRPr>
            </a:lvl3pPr>
            <a:lvl4pPr marL="1828800" lvl="3" indent="-310642" algn="l">
              <a:spcBef>
                <a:spcPts val="646"/>
              </a:spcBef>
              <a:spcAft>
                <a:spcPts val="0"/>
              </a:spcAft>
              <a:buSzPts val="1292"/>
              <a:buChar char="•"/>
              <a:defRPr sz="1292">
                <a:solidFill>
                  <a:schemeClr val="dk1"/>
                </a:solidFill>
              </a:defRPr>
            </a:lvl4pPr>
            <a:lvl5pPr marL="2286000" lvl="4" indent="-310642" algn="l">
              <a:spcBef>
                <a:spcPts val="646"/>
              </a:spcBef>
              <a:spcAft>
                <a:spcPts val="0"/>
              </a:spcAft>
              <a:buSzPts val="1292"/>
              <a:buChar char="–"/>
              <a:defRPr sz="1292">
                <a:solidFill>
                  <a:schemeClr val="dk1"/>
                </a:solidFill>
              </a:defRPr>
            </a:lvl5pPr>
            <a:lvl6pPr marL="2743200" lvl="5" indent="-342900" algn="l">
              <a:spcBef>
                <a:spcPts val="64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8" name="Google Shape;338;p49"/>
          <p:cNvSpPr txBox="1">
            <a:spLocks noGrp="1"/>
          </p:cNvSpPr>
          <p:nvPr>
            <p:ph type="body" idx="15"/>
          </p:nvPr>
        </p:nvSpPr>
        <p:spPr>
          <a:xfrm>
            <a:off x="1320312" y="1255619"/>
            <a:ext cx="3270738" cy="535488"/>
          </a:xfrm>
          <a:prstGeom prst="rect">
            <a:avLst/>
          </a:prstGeom>
          <a:solidFill>
            <a:srgbClr val="CCD7E1"/>
          </a:solidFill>
          <a:ln>
            <a:noFill/>
          </a:ln>
        </p:spPr>
        <p:txBody>
          <a:bodyPr spcFirstLastPara="1" wrap="square" lIns="66100" tIns="99175" rIns="0" bIns="99175" anchor="ctr" anchorCtr="0">
            <a:noAutofit/>
          </a:bodyPr>
          <a:lstStyle>
            <a:lvl1pPr marL="457200" lvl="0" indent="-228600" algn="l">
              <a:spcBef>
                <a:spcPts val="0"/>
              </a:spcBef>
              <a:spcAft>
                <a:spcPts val="0"/>
              </a:spcAft>
              <a:buSzPts val="1400"/>
              <a:buNone/>
              <a:defRPr sz="1292" b="1">
                <a:solidFill>
                  <a:schemeClr val="dk2"/>
                </a:solidFill>
              </a:defRPr>
            </a:lvl1pPr>
            <a:lvl2pPr marL="914400" lvl="1" indent="-228600" algn="l">
              <a:spcBef>
                <a:spcPts val="0"/>
              </a:spcBef>
              <a:spcAft>
                <a:spcPts val="0"/>
              </a:spcAft>
              <a:buSzPts val="1292"/>
              <a:buNone/>
              <a:defRPr sz="1292">
                <a:solidFill>
                  <a:schemeClr val="dk2"/>
                </a:solidFill>
              </a:defRPr>
            </a:lvl2pPr>
            <a:lvl3pPr marL="1371600" lvl="2" indent="-281368" algn="l">
              <a:spcBef>
                <a:spcPts val="0"/>
              </a:spcBef>
              <a:spcAft>
                <a:spcPts val="0"/>
              </a:spcAft>
              <a:buSzPts val="831"/>
              <a:buChar char="–"/>
              <a:defRPr sz="831">
                <a:solidFill>
                  <a:schemeClr val="lt1"/>
                </a:solidFill>
              </a:defRPr>
            </a:lvl3pPr>
            <a:lvl4pPr marL="1828800" lvl="3" indent="-281368" algn="l">
              <a:spcBef>
                <a:spcPts val="416"/>
              </a:spcBef>
              <a:spcAft>
                <a:spcPts val="0"/>
              </a:spcAft>
              <a:buSzPts val="831"/>
              <a:buChar char="•"/>
              <a:defRPr sz="831">
                <a:solidFill>
                  <a:schemeClr val="lt1"/>
                </a:solidFill>
              </a:defRPr>
            </a:lvl4pPr>
            <a:lvl5pPr marL="2286000" lvl="4" indent="-281368" algn="l">
              <a:spcBef>
                <a:spcPts val="416"/>
              </a:spcBef>
              <a:spcAft>
                <a:spcPts val="0"/>
              </a:spcAft>
              <a:buSzPts val="831"/>
              <a:buChar char="–"/>
              <a:defRPr sz="831">
                <a:solidFill>
                  <a:schemeClr val="lt1"/>
                </a:solidFill>
              </a:defRPr>
            </a:lvl5pPr>
            <a:lvl6pPr marL="2743200" lvl="5" indent="-342900" algn="l">
              <a:spcBef>
                <a:spcPts val="416"/>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39" name="Google Shape;339;p49"/>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lvl="0" algn="l">
              <a:lnSpc>
                <a:spcPct val="90000"/>
              </a:lnSpc>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40"/>
        <p:cNvGrpSpPr/>
        <p:nvPr/>
      </p:nvGrpSpPr>
      <p:grpSpPr>
        <a:xfrm>
          <a:off x="0" y="0"/>
          <a:ext cx="0" cy="0"/>
          <a:chOff x="0" y="0"/>
          <a:chExt cx="0" cy="0"/>
        </a:xfrm>
      </p:grpSpPr>
      <p:sp>
        <p:nvSpPr>
          <p:cNvPr id="341" name="Google Shape;341;p50"/>
          <p:cNvSpPr/>
          <p:nvPr/>
        </p:nvSpPr>
        <p:spPr>
          <a:xfrm>
            <a:off x="0" y="285750"/>
            <a:ext cx="9144000" cy="6050250"/>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42" name="Google Shape;342;p50"/>
          <p:cNvSpPr/>
          <p:nvPr/>
        </p:nvSpPr>
        <p:spPr>
          <a:xfrm rot="10800000">
            <a:off x="265234" y="285748"/>
            <a:ext cx="8660424" cy="6022977"/>
          </a:xfrm>
          <a:prstGeom prst="rect">
            <a:avLst/>
          </a:prstGeom>
          <a:solidFill>
            <a:srgbClr val="9AA9B3"/>
          </a:solidFill>
          <a:ln>
            <a:noFill/>
          </a:ln>
        </p:spPr>
        <p:txBody>
          <a:bodyPr spcFirstLastPara="1" wrap="square" lIns="76275" tIns="39650" rIns="76275" bIns="39650" anchor="ctr" anchorCtr="0">
            <a:noAutofit/>
          </a:bodyPr>
          <a:lstStyle/>
          <a:p>
            <a:pPr marL="0" marR="0" lvl="0" indent="0" algn="ctr" rtl="0">
              <a:spcBef>
                <a:spcPts val="0"/>
              </a:spcBef>
              <a:spcAft>
                <a:spcPts val="0"/>
              </a:spcAft>
              <a:buClr>
                <a:srgbClr val="293947"/>
              </a:buClr>
              <a:buSzPts val="1200"/>
              <a:buFont typeface="Noto Sans Symbols"/>
              <a:buNone/>
            </a:pPr>
            <a:endParaRPr sz="1200">
              <a:solidFill>
                <a:srgbClr val="737377"/>
              </a:solidFill>
              <a:latin typeface="Arial"/>
              <a:ea typeface="Arial"/>
              <a:cs typeface="Arial"/>
              <a:sym typeface="Arial"/>
            </a:endParaRPr>
          </a:p>
        </p:txBody>
      </p:sp>
      <p:sp>
        <p:nvSpPr>
          <p:cNvPr id="343" name="Google Shape;343;p50"/>
          <p:cNvSpPr txBox="1">
            <a:spLocks noGrp="1"/>
          </p:cNvSpPr>
          <p:nvPr>
            <p:ph type="body" idx="1"/>
          </p:nvPr>
        </p:nvSpPr>
        <p:spPr>
          <a:xfrm>
            <a:off x="1320312" y="5398132"/>
            <a:ext cx="6503377" cy="484778"/>
          </a:xfrm>
          <a:prstGeom prst="rect">
            <a:avLst/>
          </a:prstGeom>
          <a:noFill/>
          <a:ln>
            <a:noFill/>
          </a:ln>
        </p:spPr>
        <p:txBody>
          <a:bodyPr spcFirstLastPara="1" wrap="square" lIns="0" tIns="0" rIns="0" bIns="0" anchor="ctr" anchorCtr="0">
            <a:noAutofit/>
          </a:bodyPr>
          <a:lstStyle>
            <a:lvl1pPr marL="457200" marR="0" lvl="0" indent="-228600" algn="l">
              <a:lnSpc>
                <a:spcPct val="100000"/>
              </a:lnSpc>
              <a:spcBef>
                <a:spcPts val="0"/>
              </a:spcBef>
              <a:spcAft>
                <a:spcPts val="0"/>
              </a:spcAft>
              <a:buClr>
                <a:schemeClr val="lt2"/>
              </a:buClr>
              <a:buSzPts val="1292"/>
              <a:buFont typeface="Noto Sans Symbols"/>
              <a:buNone/>
              <a:defRPr sz="1292">
                <a:solidFill>
                  <a:schemeClr val="lt1"/>
                </a:solidFill>
              </a:defRPr>
            </a:lvl1pPr>
            <a:lvl2pPr marL="914400" lvl="1" indent="-342900" algn="l">
              <a:spcBef>
                <a:spcPts val="646"/>
              </a:spcBef>
              <a:spcAft>
                <a:spcPts val="0"/>
              </a:spcAft>
              <a:buClr>
                <a:schemeClr val="lt2"/>
              </a:buClr>
              <a:buSzPts val="1800"/>
              <a:buChar char="∙"/>
              <a:defRPr>
                <a:solidFill>
                  <a:schemeClr val="dk1"/>
                </a:solidFill>
              </a:defRPr>
            </a:lvl2pPr>
            <a:lvl3pPr marL="1371600" lvl="2" indent="-342900" algn="l">
              <a:spcBef>
                <a:spcPts val="900"/>
              </a:spcBef>
              <a:spcAft>
                <a:spcPts val="0"/>
              </a:spcAft>
              <a:buClr>
                <a:schemeClr val="lt2"/>
              </a:buClr>
              <a:buSzPts val="1800"/>
              <a:buChar char="–"/>
              <a:defRPr>
                <a:solidFill>
                  <a:schemeClr val="dk1"/>
                </a:solidFill>
              </a:defRPr>
            </a:lvl3pPr>
            <a:lvl4pPr marL="1828800" lvl="3" indent="-342900" algn="l">
              <a:spcBef>
                <a:spcPts val="900"/>
              </a:spcBef>
              <a:spcAft>
                <a:spcPts val="0"/>
              </a:spcAft>
              <a:buClr>
                <a:schemeClr val="lt2"/>
              </a:buClr>
              <a:buSzPts val="1800"/>
              <a:buChar char="•"/>
              <a:defRPr>
                <a:solidFill>
                  <a:schemeClr val="dk1"/>
                </a:solidFill>
              </a:defRPr>
            </a:lvl4pPr>
            <a:lvl5pPr marL="2286000" lvl="4" indent="-342900" algn="l">
              <a:spcBef>
                <a:spcPts val="900"/>
              </a:spcBef>
              <a:spcAft>
                <a:spcPts val="0"/>
              </a:spcAft>
              <a:buClr>
                <a:schemeClr val="lt2"/>
              </a:buClr>
              <a:buSzPts val="1800"/>
              <a:buChar char="–"/>
              <a:defRPr>
                <a:solidFill>
                  <a:schemeClr val="dk1"/>
                </a:solidFill>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44" name="Google Shape;344;p50"/>
          <p:cNvSpPr txBox="1">
            <a:spLocks noGrp="1"/>
          </p:cNvSpPr>
          <p:nvPr>
            <p:ph type="title"/>
          </p:nvPr>
        </p:nvSpPr>
        <p:spPr>
          <a:xfrm>
            <a:off x="1320312" y="1254125"/>
            <a:ext cx="6503377" cy="4054250"/>
          </a:xfrm>
          <a:prstGeom prst="rect">
            <a:avLst/>
          </a:prstGeom>
          <a:noFill/>
          <a:ln>
            <a:noFill/>
          </a:ln>
        </p:spPr>
        <p:txBody>
          <a:bodyPr spcFirstLastPara="1" wrap="square" lIns="0" tIns="45700" rIns="0" bIns="45700" anchor="ctr" anchorCtr="0">
            <a:noAutofit/>
          </a:bodyPr>
          <a:lstStyle>
            <a:lvl1pPr lvl="0" algn="l">
              <a:lnSpc>
                <a:spcPct val="90000"/>
              </a:lnSpc>
              <a:spcBef>
                <a:spcPts val="0"/>
              </a:spcBef>
              <a:spcAft>
                <a:spcPts val="0"/>
              </a:spcAft>
              <a:buSzPts val="1400"/>
              <a:buNone/>
              <a:defRPr sz="2215"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5" name="Google Shape;345;p50"/>
          <p:cNvSpPr txBox="1">
            <a:spLocks noGrp="1"/>
          </p:cNvSpPr>
          <p:nvPr>
            <p:ph type="ftr" idx="11"/>
          </p:nvPr>
        </p:nvSpPr>
        <p:spPr>
          <a:xfrm>
            <a:off x="1320312" y="6623218"/>
            <a:ext cx="2895600" cy="11519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grpSp>
        <p:nvGrpSpPr>
          <p:cNvPr id="346" name="Google Shape;346;p50"/>
          <p:cNvGrpSpPr/>
          <p:nvPr/>
        </p:nvGrpSpPr>
        <p:grpSpPr>
          <a:xfrm>
            <a:off x="327862" y="856629"/>
            <a:ext cx="939679" cy="794993"/>
            <a:chOff x="3968017" y="1883295"/>
            <a:chExt cx="4181068" cy="3265189"/>
          </a:xfrm>
        </p:grpSpPr>
        <p:sp>
          <p:nvSpPr>
            <p:cNvPr id="347" name="Google Shape;347;p50"/>
            <p:cNvSpPr/>
            <p:nvPr/>
          </p:nvSpPr>
          <p:spPr>
            <a:xfrm>
              <a:off x="3968017"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48" name="Google Shape;348;p50"/>
            <p:cNvSpPr/>
            <p:nvPr/>
          </p:nvSpPr>
          <p:spPr>
            <a:xfrm>
              <a:off x="6197792"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grpSp>
        <p:nvGrpSpPr>
          <p:cNvPr id="349" name="Google Shape;349;p50"/>
          <p:cNvGrpSpPr/>
          <p:nvPr/>
        </p:nvGrpSpPr>
        <p:grpSpPr>
          <a:xfrm rot="10800000">
            <a:off x="7872691" y="4891636"/>
            <a:ext cx="946909" cy="801109"/>
            <a:chOff x="3968017" y="1883295"/>
            <a:chExt cx="4181068" cy="3265189"/>
          </a:xfrm>
        </p:grpSpPr>
        <p:sp>
          <p:nvSpPr>
            <p:cNvPr id="350" name="Google Shape;350;p50"/>
            <p:cNvSpPr/>
            <p:nvPr/>
          </p:nvSpPr>
          <p:spPr>
            <a:xfrm>
              <a:off x="3968017"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51" name="Google Shape;351;p50"/>
            <p:cNvSpPr/>
            <p:nvPr/>
          </p:nvSpPr>
          <p:spPr>
            <a:xfrm>
              <a:off x="6197792" y="1883295"/>
              <a:ext cx="1951293" cy="3265189"/>
            </a:xfrm>
            <a:custGeom>
              <a:avLst/>
              <a:gdLst/>
              <a:ahLst/>
              <a:cxnLst/>
              <a:rect l="l" t="t" r="r" b="b"/>
              <a:pathLst>
                <a:path w="1951293" h="3265189" extrusionOk="0">
                  <a:moveTo>
                    <a:pt x="1818018" y="0"/>
                  </a:moveTo>
                  <a:cubicBezTo>
                    <a:pt x="1859539" y="211758"/>
                    <a:pt x="1901062" y="449646"/>
                    <a:pt x="1951293" y="661404"/>
                  </a:cubicBezTo>
                  <a:cubicBezTo>
                    <a:pt x="1346334" y="670853"/>
                    <a:pt x="1062737" y="1078607"/>
                    <a:pt x="1090873" y="1500065"/>
                  </a:cubicBezTo>
                  <a:lnTo>
                    <a:pt x="1759133" y="1504338"/>
                  </a:lnTo>
                  <a:cubicBezTo>
                    <a:pt x="1759133" y="2091288"/>
                    <a:pt x="1759132" y="2678239"/>
                    <a:pt x="1759132" y="3265189"/>
                  </a:cubicBezTo>
                  <a:lnTo>
                    <a:pt x="0" y="3265189"/>
                  </a:lnTo>
                  <a:lnTo>
                    <a:pt x="22762" y="1537982"/>
                  </a:lnTo>
                  <a:cubicBezTo>
                    <a:pt x="112256" y="842619"/>
                    <a:pt x="342356" y="61301"/>
                    <a:pt x="1818018" y="0"/>
                  </a:cubicBezTo>
                  <a:close/>
                </a:path>
              </a:pathLst>
            </a:custGeom>
            <a:solidFill>
              <a:srgbClr val="DCE2E6"/>
            </a:solidFill>
            <a:ln>
              <a:noFill/>
            </a:ln>
          </p:spPr>
          <p:txBody>
            <a:bodyPr spcFirstLastPara="1" wrap="square" lIns="90000" tIns="46800" rIns="90000" bIns="468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gr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A DIVIDER">
  <p:cSld name="PA DIVIDER">
    <p:spTree>
      <p:nvGrpSpPr>
        <p:cNvPr id="1" name="Shape 352"/>
        <p:cNvGrpSpPr/>
        <p:nvPr/>
      </p:nvGrpSpPr>
      <p:grpSpPr>
        <a:xfrm>
          <a:off x="0" y="0"/>
          <a:ext cx="0" cy="0"/>
          <a:chOff x="0" y="0"/>
          <a:chExt cx="0" cy="0"/>
        </a:xfrm>
      </p:grpSpPr>
      <p:sp>
        <p:nvSpPr>
          <p:cNvPr id="353" name="Google Shape;353;p51"/>
          <p:cNvSpPr/>
          <p:nvPr/>
        </p:nvSpPr>
        <p:spPr>
          <a:xfrm>
            <a:off x="0" y="285750"/>
            <a:ext cx="9144000" cy="6050250"/>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54" name="Google Shape;354;p51"/>
          <p:cNvSpPr/>
          <p:nvPr/>
        </p:nvSpPr>
        <p:spPr>
          <a:xfrm>
            <a:off x="3493478" y="285751"/>
            <a:ext cx="5432181" cy="6022974"/>
          </a:xfrm>
          <a:prstGeom prst="rect">
            <a:avLst/>
          </a:prstGeom>
          <a:solidFill>
            <a:schemeClr val="accen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55" name="Google Shape;355;p51"/>
          <p:cNvSpPr txBox="1">
            <a:spLocks noGrp="1"/>
          </p:cNvSpPr>
          <p:nvPr>
            <p:ph type="title"/>
          </p:nvPr>
        </p:nvSpPr>
        <p:spPr>
          <a:xfrm>
            <a:off x="4518285" y="2917826"/>
            <a:ext cx="3954138" cy="1512261"/>
          </a:xfrm>
          <a:prstGeom prst="rect">
            <a:avLst/>
          </a:prstGeom>
          <a:noFill/>
          <a:ln>
            <a:noFill/>
          </a:ln>
        </p:spPr>
        <p:txBody>
          <a:bodyPr spcFirstLastPara="1" wrap="square" lIns="72000" tIns="72000" rIns="72000" bIns="72000" anchor="b" anchorCtr="0">
            <a:noAutofit/>
          </a:bodyPr>
          <a:lstStyle>
            <a:lvl1pPr lvl="0" algn="l">
              <a:lnSpc>
                <a:spcPct val="90000"/>
              </a:lnSpc>
              <a:spcBef>
                <a:spcPts val="0"/>
              </a:spcBef>
              <a:spcAft>
                <a:spcPts val="0"/>
              </a:spcAft>
              <a:buSzPts val="1400"/>
              <a:buNone/>
              <a:defRPr sz="2585"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6" name="Google Shape;356;p51"/>
          <p:cNvSpPr txBox="1">
            <a:spLocks noGrp="1"/>
          </p:cNvSpPr>
          <p:nvPr>
            <p:ph type="body" idx="1"/>
          </p:nvPr>
        </p:nvSpPr>
        <p:spPr>
          <a:xfrm>
            <a:off x="6740770" y="4538665"/>
            <a:ext cx="2184889" cy="1650999"/>
          </a:xfrm>
          <a:prstGeom prst="rect">
            <a:avLst/>
          </a:prstGeom>
          <a:noFill/>
          <a:ln>
            <a:noFill/>
          </a:ln>
        </p:spPr>
        <p:txBody>
          <a:bodyPr spcFirstLastPara="1" wrap="square" lIns="0" tIns="0" rIns="0" bIns="0" anchor="b" anchorCtr="0">
            <a:noAutofit/>
          </a:bodyPr>
          <a:lstStyle>
            <a:lvl1pPr marL="457200" lvl="0" indent="-228600" algn="l">
              <a:spcBef>
                <a:spcPts val="0"/>
              </a:spcBef>
              <a:spcAft>
                <a:spcPts val="0"/>
              </a:spcAft>
              <a:buSzPts val="1400"/>
              <a:buNone/>
              <a:defRPr sz="10616">
                <a:solidFill>
                  <a:schemeClr val="lt1"/>
                </a:solidFill>
                <a:latin typeface="Arial Black"/>
                <a:ea typeface="Arial Black"/>
                <a:cs typeface="Arial Black"/>
                <a:sym typeface="Arial Black"/>
              </a:defRPr>
            </a:lvl1pPr>
            <a:lvl2pPr marL="914400" lvl="1" indent="-342900" algn="l">
              <a:spcBef>
                <a:spcPts val="5308"/>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cxnSp>
        <p:nvCxnSpPr>
          <p:cNvPr id="357" name="Google Shape;357;p51"/>
          <p:cNvCxnSpPr/>
          <p:nvPr/>
        </p:nvCxnSpPr>
        <p:spPr>
          <a:xfrm>
            <a:off x="4591051" y="4538663"/>
            <a:ext cx="4319261" cy="0"/>
          </a:xfrm>
          <a:prstGeom prst="straightConnector1">
            <a:avLst/>
          </a:prstGeom>
          <a:noFill/>
          <a:ln w="12700" cap="flat" cmpd="sng">
            <a:solidFill>
              <a:schemeClr val="lt1"/>
            </a:solidFill>
            <a:prstDash val="solid"/>
            <a:round/>
            <a:headEnd type="none" w="sm" len="sm"/>
            <a:tailEnd type="none" w="sm" len="sm"/>
          </a:ln>
        </p:spPr>
      </p:cxnSp>
      <p:sp>
        <p:nvSpPr>
          <p:cNvPr id="358" name="Google Shape;358;p51"/>
          <p:cNvSpPr txBox="1">
            <a:spLocks noGrp="1"/>
          </p:cNvSpPr>
          <p:nvPr>
            <p:ph type="body" idx="2"/>
          </p:nvPr>
        </p:nvSpPr>
        <p:spPr>
          <a:xfrm>
            <a:off x="4518285" y="4710305"/>
            <a:ext cx="2222486" cy="1479359"/>
          </a:xfrm>
          <a:prstGeom prst="rect">
            <a:avLst/>
          </a:prstGeom>
          <a:noFill/>
          <a:ln>
            <a:noFill/>
          </a:ln>
        </p:spPr>
        <p:txBody>
          <a:bodyPr spcFirstLastPara="1" wrap="square" lIns="72000" tIns="72000" rIns="72000" bIns="72000" anchor="t" anchorCtr="0">
            <a:noAutofit/>
          </a:bodyPr>
          <a:lstStyle>
            <a:lvl1pPr marL="457200" lvl="0" indent="-228600" algn="l">
              <a:spcBef>
                <a:spcPts val="0"/>
              </a:spcBef>
              <a:spcAft>
                <a:spcPts val="0"/>
              </a:spcAft>
              <a:buSzPts val="1400"/>
              <a:buNone/>
              <a:defRPr>
                <a:solidFill>
                  <a:schemeClr val="lt1"/>
                </a:solidFill>
              </a:defRPr>
            </a:lvl1pPr>
            <a:lvl2pPr marL="914400" lvl="1" indent="-342900" algn="l">
              <a:spcBef>
                <a:spcPts val="900"/>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59" name="Google Shape;359;p51"/>
          <p:cNvSpPr>
            <a:spLocks noGrp="1"/>
          </p:cNvSpPr>
          <p:nvPr>
            <p:ph type="pic" idx="3"/>
          </p:nvPr>
        </p:nvSpPr>
        <p:spPr>
          <a:xfrm>
            <a:off x="265235" y="285752"/>
            <a:ext cx="3228242" cy="6022975"/>
          </a:xfrm>
          <a:prstGeom prst="rect">
            <a:avLst/>
          </a:prstGeom>
          <a:blipFill rotWithShape="1">
            <a:blip r:embed="rId2">
              <a:alphaModFix/>
            </a:blip>
            <a:stretch>
              <a:fillRect/>
            </a:stretch>
          </a:blipFill>
          <a:ln>
            <a:noFill/>
          </a:ln>
        </p:spPr>
        <p:txBody>
          <a:bodyPr spcFirstLastPara="1" wrap="square" lIns="0" tIns="0" rIns="0" bIns="0" anchor="ctr" anchorCtr="0">
            <a:noAutofit/>
          </a:bodyPr>
          <a:lstStyle>
            <a:lvl1pPr marR="0" lvl="0" algn="ctr"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R="0" lvl="1"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R="0" lvl="2"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R="0" lvl="3"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R="0" lvl="4"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R="0" lvl="5"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R="0" lvl="6"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R="0" lvl="7"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R="0" lvl="8"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sp>
        <p:nvSpPr>
          <p:cNvPr id="360" name="Google Shape;360;p51"/>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PA DIVIDER 2">
  <p:cSld name="PA DIVIDER 2">
    <p:spTree>
      <p:nvGrpSpPr>
        <p:cNvPr id="1" name="Shape 361"/>
        <p:cNvGrpSpPr/>
        <p:nvPr/>
      </p:nvGrpSpPr>
      <p:grpSpPr>
        <a:xfrm>
          <a:off x="0" y="0"/>
          <a:ext cx="0" cy="0"/>
          <a:chOff x="0" y="0"/>
          <a:chExt cx="0" cy="0"/>
        </a:xfrm>
      </p:grpSpPr>
      <p:sp>
        <p:nvSpPr>
          <p:cNvPr id="362" name="Google Shape;362;p52"/>
          <p:cNvSpPr/>
          <p:nvPr/>
        </p:nvSpPr>
        <p:spPr>
          <a:xfrm>
            <a:off x="0" y="285751"/>
            <a:ext cx="9144000" cy="6050249"/>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63" name="Google Shape;363;p52"/>
          <p:cNvSpPr/>
          <p:nvPr/>
        </p:nvSpPr>
        <p:spPr>
          <a:xfrm>
            <a:off x="245525" y="285751"/>
            <a:ext cx="8680134" cy="6022974"/>
          </a:xfrm>
          <a:prstGeom prst="rect">
            <a:avLst/>
          </a:prstGeom>
          <a:solidFill>
            <a:schemeClr val="accen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737377"/>
              </a:solidFill>
              <a:latin typeface="Arial"/>
              <a:ea typeface="Arial"/>
              <a:cs typeface="Arial"/>
              <a:sym typeface="Arial"/>
            </a:endParaRPr>
          </a:p>
        </p:txBody>
      </p:sp>
      <p:sp>
        <p:nvSpPr>
          <p:cNvPr id="364" name="Google Shape;364;p52"/>
          <p:cNvSpPr txBox="1">
            <a:spLocks noGrp="1"/>
          </p:cNvSpPr>
          <p:nvPr>
            <p:ph type="title"/>
          </p:nvPr>
        </p:nvSpPr>
        <p:spPr>
          <a:xfrm>
            <a:off x="4518285" y="1254125"/>
            <a:ext cx="3954138" cy="3175962"/>
          </a:xfrm>
          <a:prstGeom prst="rect">
            <a:avLst/>
          </a:prstGeom>
          <a:noFill/>
          <a:ln>
            <a:noFill/>
          </a:ln>
        </p:spPr>
        <p:txBody>
          <a:bodyPr spcFirstLastPara="1" wrap="square" lIns="72000" tIns="72000" rIns="72000" bIns="72000" anchor="b" anchorCtr="0">
            <a:noAutofit/>
          </a:bodyPr>
          <a:lstStyle>
            <a:lvl1pPr lvl="0" algn="l">
              <a:lnSpc>
                <a:spcPct val="90000"/>
              </a:lnSpc>
              <a:spcBef>
                <a:spcPts val="0"/>
              </a:spcBef>
              <a:spcAft>
                <a:spcPts val="0"/>
              </a:spcAft>
              <a:buSzPts val="1400"/>
              <a:buNone/>
              <a:defRPr sz="2585" cap="none">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245525" y="1254126"/>
            <a:ext cx="4163970" cy="4430683"/>
          </a:xfrm>
          <a:prstGeom prst="rect">
            <a:avLst/>
          </a:prstGeom>
          <a:noFill/>
          <a:ln>
            <a:noFill/>
          </a:ln>
        </p:spPr>
        <p:txBody>
          <a:bodyPr spcFirstLastPara="1" wrap="square" lIns="0" tIns="0" rIns="0" bIns="0" anchor="ctr" anchorCtr="0">
            <a:noAutofit/>
          </a:bodyPr>
          <a:lstStyle>
            <a:lvl1pPr marL="457200" lvl="0" indent="-228600" algn="r">
              <a:spcBef>
                <a:spcPts val="0"/>
              </a:spcBef>
              <a:spcAft>
                <a:spcPts val="0"/>
              </a:spcAft>
              <a:buSzPts val="1400"/>
              <a:buNone/>
              <a:defRPr sz="22062">
                <a:solidFill>
                  <a:schemeClr val="lt1"/>
                </a:solidFill>
                <a:latin typeface="Arial Black"/>
                <a:ea typeface="Arial Black"/>
                <a:cs typeface="Arial Black"/>
                <a:sym typeface="Arial Black"/>
              </a:defRPr>
            </a:lvl1pPr>
            <a:lvl2pPr marL="914400" lvl="1" indent="-342900" algn="l">
              <a:spcBef>
                <a:spcPts val="11031"/>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cxnSp>
        <p:nvCxnSpPr>
          <p:cNvPr id="366" name="Google Shape;366;p52"/>
          <p:cNvCxnSpPr/>
          <p:nvPr/>
        </p:nvCxnSpPr>
        <p:spPr>
          <a:xfrm>
            <a:off x="4591050" y="4538663"/>
            <a:ext cx="4334609" cy="0"/>
          </a:xfrm>
          <a:prstGeom prst="straightConnector1">
            <a:avLst/>
          </a:prstGeom>
          <a:noFill/>
          <a:ln w="12700" cap="flat" cmpd="sng">
            <a:solidFill>
              <a:schemeClr val="lt1"/>
            </a:solidFill>
            <a:prstDash val="solid"/>
            <a:round/>
            <a:headEnd type="none" w="sm" len="sm"/>
            <a:tailEnd type="none" w="sm" len="sm"/>
          </a:ln>
        </p:spPr>
      </p:cxnSp>
      <p:sp>
        <p:nvSpPr>
          <p:cNvPr id="367" name="Google Shape;367;p52"/>
          <p:cNvSpPr txBox="1">
            <a:spLocks noGrp="1"/>
          </p:cNvSpPr>
          <p:nvPr>
            <p:ph type="body" idx="2"/>
          </p:nvPr>
        </p:nvSpPr>
        <p:spPr>
          <a:xfrm>
            <a:off x="4518285" y="4710305"/>
            <a:ext cx="3954138" cy="1479359"/>
          </a:xfrm>
          <a:prstGeom prst="rect">
            <a:avLst/>
          </a:prstGeom>
          <a:noFill/>
          <a:ln>
            <a:noFill/>
          </a:ln>
        </p:spPr>
        <p:txBody>
          <a:bodyPr spcFirstLastPara="1" wrap="square" lIns="72000" tIns="72000" rIns="72000" bIns="72000" anchor="t" anchorCtr="0">
            <a:noAutofit/>
          </a:bodyPr>
          <a:lstStyle>
            <a:lvl1pPr marL="457200" lvl="0" indent="-228600" algn="l">
              <a:spcBef>
                <a:spcPts val="0"/>
              </a:spcBef>
              <a:spcAft>
                <a:spcPts val="0"/>
              </a:spcAft>
              <a:buSzPts val="1400"/>
              <a:buNone/>
              <a:defRPr>
                <a:solidFill>
                  <a:schemeClr val="lt1"/>
                </a:solidFill>
              </a:defRPr>
            </a:lvl1pPr>
            <a:lvl2pPr marL="914400" lvl="1" indent="-342900" algn="l">
              <a:spcBef>
                <a:spcPts val="900"/>
              </a:spcBef>
              <a:spcAft>
                <a:spcPts val="0"/>
              </a:spcAft>
              <a:buSzPts val="1800"/>
              <a:buChar char="∙"/>
              <a:defRPr/>
            </a:lvl2pPr>
            <a:lvl3pPr marL="1371600" lvl="2" indent="-342900" algn="l">
              <a:spcBef>
                <a:spcPts val="900"/>
              </a:spcBef>
              <a:spcAft>
                <a:spcPts val="0"/>
              </a:spcAft>
              <a:buSzPts val="1800"/>
              <a:buChar char="–"/>
              <a:defRPr/>
            </a:lvl3pPr>
            <a:lvl4pPr marL="1828800" lvl="3" indent="-342900" algn="l">
              <a:spcBef>
                <a:spcPts val="900"/>
              </a:spcBef>
              <a:spcAft>
                <a:spcPts val="0"/>
              </a:spcAft>
              <a:buSzPts val="1800"/>
              <a:buChar char="•"/>
              <a:defRPr/>
            </a:lvl4pPr>
            <a:lvl5pPr marL="2286000" lvl="4" indent="-342900" algn="l">
              <a:spcBef>
                <a:spcPts val="900"/>
              </a:spcBef>
              <a:spcAft>
                <a:spcPts val="0"/>
              </a:spcAft>
              <a:buSzPts val="1800"/>
              <a:buChar char="–"/>
              <a:defRPr/>
            </a:lvl5pPr>
            <a:lvl6pPr marL="2743200" lvl="5" indent="-342900" algn="l">
              <a:spcBef>
                <a:spcPts val="900"/>
              </a:spcBef>
              <a:spcAft>
                <a:spcPts val="0"/>
              </a:spcAft>
              <a:buSzPts val="1800"/>
              <a:buChar char="–"/>
              <a:defRPr/>
            </a:lvl6pPr>
            <a:lvl7pPr marL="3200400" lvl="6" indent="-342900" algn="l">
              <a:spcBef>
                <a:spcPts val="900"/>
              </a:spcBef>
              <a:spcAft>
                <a:spcPts val="0"/>
              </a:spcAft>
              <a:buSzPts val="1800"/>
              <a:buChar char="–"/>
              <a:defRPr/>
            </a:lvl7pPr>
            <a:lvl8pPr marL="3657600" lvl="7" indent="-342900" algn="l">
              <a:spcBef>
                <a:spcPts val="900"/>
              </a:spcBef>
              <a:spcAft>
                <a:spcPts val="0"/>
              </a:spcAft>
              <a:buSzPts val="1800"/>
              <a:buChar char="–"/>
              <a:defRPr/>
            </a:lvl8pPr>
            <a:lvl9pPr marL="4114800" lvl="8" indent="-342900" algn="l">
              <a:spcBef>
                <a:spcPts val="900"/>
              </a:spcBef>
              <a:spcAft>
                <a:spcPts val="900"/>
              </a:spcAft>
              <a:buSzPts val="1800"/>
              <a:buChar char="–"/>
              <a:defRPr/>
            </a:lvl9pPr>
          </a:lstStyle>
          <a:p>
            <a:endParaRPr/>
          </a:p>
        </p:txBody>
      </p:sp>
      <p:sp>
        <p:nvSpPr>
          <p:cNvPr id="368" name="Google Shape;368;p52"/>
          <p:cNvSpPr txBox="1">
            <a:spLocks noGrp="1"/>
          </p:cNvSpPr>
          <p:nvPr>
            <p:ph type="ftr" idx="11"/>
          </p:nvPr>
        </p:nvSpPr>
        <p:spPr>
          <a:xfrm>
            <a:off x="1320312" y="6623218"/>
            <a:ext cx="2895600" cy="115195"/>
          </a:xfrm>
          <a:prstGeom prst="rect">
            <a:avLst/>
          </a:prstGeom>
          <a:noFill/>
          <a:ln>
            <a:noFill/>
          </a:ln>
        </p:spPr>
        <p:txBody>
          <a:bodyPr spcFirstLastPara="1" wrap="square" lIns="0" tIns="72000" rIns="36000" bIns="72000" anchor="ctr" anchorCtr="0">
            <a:noAutofit/>
          </a:bodyPr>
          <a:lstStyle>
            <a:lvl1pPr marR="0" lvl="0" algn="l" rtl="0">
              <a:spcBef>
                <a:spcPts val="0"/>
              </a:spcBef>
              <a:spcAft>
                <a:spcPts val="0"/>
              </a:spcAft>
              <a:buSzPts val="1400"/>
              <a:buNone/>
              <a:defRPr sz="554">
                <a:solidFill>
                  <a:schemeClr val="lt2"/>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38"/>
        <p:cNvGrpSpPr/>
        <p:nvPr/>
      </p:nvGrpSpPr>
      <p:grpSpPr>
        <a:xfrm>
          <a:off x="0" y="0"/>
          <a:ext cx="0" cy="0"/>
          <a:chOff x="0" y="0"/>
          <a:chExt cx="0" cy="0"/>
        </a:xfrm>
      </p:grpSpPr>
      <p:sp>
        <p:nvSpPr>
          <p:cNvPr id="39" name="Google Shape;39;p3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32"/>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1" name="Google Shape;41;p32"/>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42" name="Google Shape;42;p3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44" name="Google Shape;44;p32"/>
          <p:cNvPicPr preferRelativeResize="0"/>
          <p:nvPr/>
        </p:nvPicPr>
        <p:blipFill rotWithShape="1">
          <a:blip r:embed="rId2">
            <a:alphaModFix/>
          </a:blip>
          <a:srcRect/>
          <a:stretch/>
        </p:blipFill>
        <p:spPr>
          <a:xfrm>
            <a:off x="7760370" y="6094641"/>
            <a:ext cx="1097880" cy="697245"/>
          </a:xfrm>
          <a:prstGeom prst="rect">
            <a:avLst/>
          </a:prstGeom>
          <a:noFill/>
          <a:ln>
            <a:noFill/>
          </a:ln>
        </p:spPr>
      </p:pic>
      <p:pic>
        <p:nvPicPr>
          <p:cNvPr id="45" name="Google Shape;45;p32"/>
          <p:cNvPicPr preferRelativeResize="0"/>
          <p:nvPr/>
        </p:nvPicPr>
        <p:blipFill rotWithShape="1">
          <a:blip r:embed="rId3">
            <a:alphaModFix/>
          </a:blip>
          <a:srcRect t="12525" b="12326"/>
          <a:stretch/>
        </p:blipFill>
        <p:spPr>
          <a:xfrm>
            <a:off x="123035" y="6299200"/>
            <a:ext cx="1967228" cy="42227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46"/>
        <p:cNvGrpSpPr/>
        <p:nvPr/>
      </p:nvGrpSpPr>
      <p:grpSpPr>
        <a:xfrm>
          <a:off x="0" y="0"/>
          <a:ext cx="0" cy="0"/>
          <a:chOff x="0" y="0"/>
          <a:chExt cx="0" cy="0"/>
        </a:xfrm>
      </p:grpSpPr>
      <p:sp>
        <p:nvSpPr>
          <p:cNvPr id="47" name="Google Shape;47;p33"/>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33"/>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49" name="Google Shape;49;p33"/>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0" name="Google Shape;50;p33"/>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750"/>
              </a:spcBef>
              <a:spcAft>
                <a:spcPts val="0"/>
              </a:spcAft>
              <a:buClr>
                <a:schemeClr val="dk1"/>
              </a:buClr>
              <a:buSzPts val="1800"/>
              <a:buNone/>
              <a:defRPr sz="1800" b="1"/>
            </a:lvl1pPr>
            <a:lvl2pPr marL="914400" lvl="1" indent="-228600" algn="l">
              <a:lnSpc>
                <a:spcPct val="90000"/>
              </a:lnSpc>
              <a:spcBef>
                <a:spcPts val="375"/>
              </a:spcBef>
              <a:spcAft>
                <a:spcPts val="0"/>
              </a:spcAft>
              <a:buClr>
                <a:schemeClr val="dk1"/>
              </a:buClr>
              <a:buSzPts val="1500"/>
              <a:buNone/>
              <a:defRPr sz="1500" b="1"/>
            </a:lvl2pPr>
            <a:lvl3pPr marL="1371600" lvl="2" indent="-228600" algn="l">
              <a:lnSpc>
                <a:spcPct val="90000"/>
              </a:lnSpc>
              <a:spcBef>
                <a:spcPts val="375"/>
              </a:spcBef>
              <a:spcAft>
                <a:spcPts val="0"/>
              </a:spcAft>
              <a:buClr>
                <a:schemeClr val="dk1"/>
              </a:buClr>
              <a:buSzPts val="1350"/>
              <a:buNone/>
              <a:defRPr sz="1350" b="1"/>
            </a:lvl3pPr>
            <a:lvl4pPr marL="1828800" lvl="3" indent="-228600" algn="l">
              <a:lnSpc>
                <a:spcPct val="90000"/>
              </a:lnSpc>
              <a:spcBef>
                <a:spcPts val="375"/>
              </a:spcBef>
              <a:spcAft>
                <a:spcPts val="0"/>
              </a:spcAft>
              <a:buClr>
                <a:schemeClr val="dk1"/>
              </a:buClr>
              <a:buSzPts val="1200"/>
              <a:buNone/>
              <a:defRPr sz="1200" b="1"/>
            </a:lvl4pPr>
            <a:lvl5pPr marL="2286000" lvl="4" indent="-228600" algn="l">
              <a:lnSpc>
                <a:spcPct val="90000"/>
              </a:lnSpc>
              <a:spcBef>
                <a:spcPts val="375"/>
              </a:spcBef>
              <a:spcAft>
                <a:spcPts val="0"/>
              </a:spcAft>
              <a:buClr>
                <a:schemeClr val="dk1"/>
              </a:buClr>
              <a:buSzPts val="1200"/>
              <a:buNone/>
              <a:defRPr sz="1200" b="1"/>
            </a:lvl5pPr>
            <a:lvl6pPr marL="2743200" lvl="5" indent="-228600" algn="l">
              <a:lnSpc>
                <a:spcPct val="90000"/>
              </a:lnSpc>
              <a:spcBef>
                <a:spcPts val="375"/>
              </a:spcBef>
              <a:spcAft>
                <a:spcPts val="0"/>
              </a:spcAft>
              <a:buClr>
                <a:schemeClr val="dk1"/>
              </a:buClr>
              <a:buSzPts val="1200"/>
              <a:buNone/>
              <a:defRPr sz="1200" b="1"/>
            </a:lvl6pPr>
            <a:lvl7pPr marL="3200400" lvl="6" indent="-228600" algn="l">
              <a:lnSpc>
                <a:spcPct val="90000"/>
              </a:lnSpc>
              <a:spcBef>
                <a:spcPts val="375"/>
              </a:spcBef>
              <a:spcAft>
                <a:spcPts val="0"/>
              </a:spcAft>
              <a:buClr>
                <a:schemeClr val="dk1"/>
              </a:buClr>
              <a:buSzPts val="1200"/>
              <a:buNone/>
              <a:defRPr sz="1200" b="1"/>
            </a:lvl7pPr>
            <a:lvl8pPr marL="3657600" lvl="7" indent="-228600" algn="l">
              <a:lnSpc>
                <a:spcPct val="90000"/>
              </a:lnSpc>
              <a:spcBef>
                <a:spcPts val="375"/>
              </a:spcBef>
              <a:spcAft>
                <a:spcPts val="0"/>
              </a:spcAft>
              <a:buClr>
                <a:schemeClr val="dk1"/>
              </a:buClr>
              <a:buSzPts val="1200"/>
              <a:buNone/>
              <a:defRPr sz="1200" b="1"/>
            </a:lvl8pPr>
            <a:lvl9pPr marL="4114800" lvl="8" indent="-228600" algn="l">
              <a:lnSpc>
                <a:spcPct val="90000"/>
              </a:lnSpc>
              <a:spcBef>
                <a:spcPts val="375"/>
              </a:spcBef>
              <a:spcAft>
                <a:spcPts val="0"/>
              </a:spcAft>
              <a:buClr>
                <a:schemeClr val="dk1"/>
              </a:buClr>
              <a:buSzPts val="1200"/>
              <a:buNone/>
              <a:defRPr sz="1200" b="1"/>
            </a:lvl9pPr>
          </a:lstStyle>
          <a:p>
            <a:endParaRPr/>
          </a:p>
        </p:txBody>
      </p:sp>
      <p:sp>
        <p:nvSpPr>
          <p:cNvPr id="51" name="Google Shape;51;p33"/>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52" name="Google Shape;52;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54" name="Google Shape;54;p33"/>
          <p:cNvPicPr preferRelativeResize="0"/>
          <p:nvPr/>
        </p:nvPicPr>
        <p:blipFill rotWithShape="1">
          <a:blip r:embed="rId2">
            <a:alphaModFix/>
          </a:blip>
          <a:srcRect/>
          <a:stretch/>
        </p:blipFill>
        <p:spPr>
          <a:xfrm>
            <a:off x="7760370" y="6094641"/>
            <a:ext cx="1097880" cy="697245"/>
          </a:xfrm>
          <a:prstGeom prst="rect">
            <a:avLst/>
          </a:prstGeom>
          <a:noFill/>
          <a:ln>
            <a:noFill/>
          </a:ln>
        </p:spPr>
      </p:pic>
      <p:pic>
        <p:nvPicPr>
          <p:cNvPr id="55" name="Google Shape;55;p33"/>
          <p:cNvPicPr preferRelativeResize="0"/>
          <p:nvPr/>
        </p:nvPicPr>
        <p:blipFill rotWithShape="1">
          <a:blip r:embed="rId3">
            <a:alphaModFix/>
          </a:blip>
          <a:srcRect t="12525" b="12326"/>
          <a:stretch/>
        </p:blipFill>
        <p:spPr>
          <a:xfrm>
            <a:off x="123035" y="6299200"/>
            <a:ext cx="1967228" cy="42227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56"/>
        <p:cNvGrpSpPr/>
        <p:nvPr/>
      </p:nvGrpSpPr>
      <p:grpSpPr>
        <a:xfrm>
          <a:off x="0" y="0"/>
          <a:ext cx="0" cy="0"/>
          <a:chOff x="0" y="0"/>
          <a:chExt cx="0" cy="0"/>
        </a:xfrm>
      </p:grpSpPr>
      <p:sp>
        <p:nvSpPr>
          <p:cNvPr id="57" name="Google Shape;57;p3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3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pic>
        <p:nvPicPr>
          <p:cNvPr id="60" name="Google Shape;60;p34"/>
          <p:cNvPicPr preferRelativeResize="0"/>
          <p:nvPr/>
        </p:nvPicPr>
        <p:blipFill rotWithShape="1">
          <a:blip r:embed="rId2">
            <a:alphaModFix/>
          </a:blip>
          <a:srcRect/>
          <a:stretch/>
        </p:blipFill>
        <p:spPr>
          <a:xfrm>
            <a:off x="7760370" y="6094641"/>
            <a:ext cx="1097880" cy="697245"/>
          </a:xfrm>
          <a:prstGeom prst="rect">
            <a:avLst/>
          </a:prstGeom>
          <a:noFill/>
          <a:ln>
            <a:noFill/>
          </a:ln>
        </p:spPr>
      </p:pic>
      <p:pic>
        <p:nvPicPr>
          <p:cNvPr id="61" name="Google Shape;61;p34"/>
          <p:cNvPicPr preferRelativeResize="0"/>
          <p:nvPr/>
        </p:nvPicPr>
        <p:blipFill rotWithShape="1">
          <a:blip r:embed="rId3">
            <a:alphaModFix/>
          </a:blip>
          <a:srcRect t="12525" b="12326"/>
          <a:stretch/>
        </p:blipFill>
        <p:spPr>
          <a:xfrm>
            <a:off x="123035" y="6299200"/>
            <a:ext cx="1967228" cy="42227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62"/>
        <p:cNvGrpSpPr/>
        <p:nvPr/>
      </p:nvGrpSpPr>
      <p:grpSpPr>
        <a:xfrm>
          <a:off x="0" y="0"/>
          <a:ext cx="0" cy="0"/>
          <a:chOff x="0" y="0"/>
          <a:chExt cx="0" cy="0"/>
        </a:xfrm>
      </p:grpSpPr>
      <p:sp>
        <p:nvSpPr>
          <p:cNvPr id="63" name="Google Shape;63;p3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3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66"/>
        <p:cNvGrpSpPr/>
        <p:nvPr/>
      </p:nvGrpSpPr>
      <p:grpSpPr>
        <a:xfrm>
          <a:off x="0" y="0"/>
          <a:ext cx="0" cy="0"/>
          <a:chOff x="0" y="0"/>
          <a:chExt cx="0" cy="0"/>
        </a:xfrm>
      </p:grpSpPr>
      <p:sp>
        <p:nvSpPr>
          <p:cNvPr id="67" name="Google Shape;67;p36"/>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Trebuchet MS"/>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36"/>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750"/>
              </a:spcBef>
              <a:spcAft>
                <a:spcPts val="0"/>
              </a:spcAft>
              <a:buClr>
                <a:schemeClr val="dk1"/>
              </a:buClr>
              <a:buSzPts val="2400"/>
              <a:buChar char="•"/>
              <a:defRPr sz="2400"/>
            </a:lvl1pPr>
            <a:lvl2pPr marL="914400" lvl="1" indent="-361950" algn="l">
              <a:lnSpc>
                <a:spcPct val="90000"/>
              </a:lnSpc>
              <a:spcBef>
                <a:spcPts val="375"/>
              </a:spcBef>
              <a:spcAft>
                <a:spcPts val="0"/>
              </a:spcAft>
              <a:buClr>
                <a:schemeClr val="dk1"/>
              </a:buClr>
              <a:buSzPts val="2100"/>
              <a:buChar char="•"/>
              <a:defRPr sz="2100"/>
            </a:lvl2pPr>
            <a:lvl3pPr marL="1371600" lvl="2" indent="-342900" algn="l">
              <a:lnSpc>
                <a:spcPct val="90000"/>
              </a:lnSpc>
              <a:spcBef>
                <a:spcPts val="375"/>
              </a:spcBef>
              <a:spcAft>
                <a:spcPts val="0"/>
              </a:spcAft>
              <a:buClr>
                <a:schemeClr val="dk1"/>
              </a:buClr>
              <a:buSzPts val="1800"/>
              <a:buChar char="•"/>
              <a:defRPr sz="1800"/>
            </a:lvl3pPr>
            <a:lvl4pPr marL="1828800" lvl="3" indent="-323850" algn="l">
              <a:lnSpc>
                <a:spcPct val="90000"/>
              </a:lnSpc>
              <a:spcBef>
                <a:spcPts val="375"/>
              </a:spcBef>
              <a:spcAft>
                <a:spcPts val="0"/>
              </a:spcAft>
              <a:buClr>
                <a:schemeClr val="dk1"/>
              </a:buClr>
              <a:buSzPts val="1500"/>
              <a:buChar char="•"/>
              <a:defRPr sz="1500"/>
            </a:lvl4pPr>
            <a:lvl5pPr marL="2286000" lvl="4" indent="-323850" algn="l">
              <a:lnSpc>
                <a:spcPct val="90000"/>
              </a:lnSpc>
              <a:spcBef>
                <a:spcPts val="375"/>
              </a:spcBef>
              <a:spcAft>
                <a:spcPts val="0"/>
              </a:spcAft>
              <a:buClr>
                <a:schemeClr val="dk1"/>
              </a:buClr>
              <a:buSzPts val="1500"/>
              <a:buChar char="•"/>
              <a:defRPr sz="1500"/>
            </a:lvl5pPr>
            <a:lvl6pPr marL="2743200" lvl="5" indent="-323850" algn="l">
              <a:lnSpc>
                <a:spcPct val="90000"/>
              </a:lnSpc>
              <a:spcBef>
                <a:spcPts val="375"/>
              </a:spcBef>
              <a:spcAft>
                <a:spcPts val="0"/>
              </a:spcAft>
              <a:buClr>
                <a:schemeClr val="dk1"/>
              </a:buClr>
              <a:buSzPts val="1500"/>
              <a:buChar char="•"/>
              <a:defRPr sz="1500"/>
            </a:lvl6pPr>
            <a:lvl7pPr marL="3200400" lvl="6" indent="-323850" algn="l">
              <a:lnSpc>
                <a:spcPct val="90000"/>
              </a:lnSpc>
              <a:spcBef>
                <a:spcPts val="375"/>
              </a:spcBef>
              <a:spcAft>
                <a:spcPts val="0"/>
              </a:spcAft>
              <a:buClr>
                <a:schemeClr val="dk1"/>
              </a:buClr>
              <a:buSzPts val="1500"/>
              <a:buChar char="•"/>
              <a:defRPr sz="1500"/>
            </a:lvl7pPr>
            <a:lvl8pPr marL="3657600" lvl="7" indent="-323850" algn="l">
              <a:lnSpc>
                <a:spcPct val="90000"/>
              </a:lnSpc>
              <a:spcBef>
                <a:spcPts val="375"/>
              </a:spcBef>
              <a:spcAft>
                <a:spcPts val="0"/>
              </a:spcAft>
              <a:buClr>
                <a:schemeClr val="dk1"/>
              </a:buClr>
              <a:buSzPts val="1500"/>
              <a:buChar char="•"/>
              <a:defRPr sz="1500"/>
            </a:lvl8pPr>
            <a:lvl9pPr marL="4114800" lvl="8" indent="-323850" algn="l">
              <a:lnSpc>
                <a:spcPct val="90000"/>
              </a:lnSpc>
              <a:spcBef>
                <a:spcPts val="375"/>
              </a:spcBef>
              <a:spcAft>
                <a:spcPts val="0"/>
              </a:spcAft>
              <a:buClr>
                <a:schemeClr val="dk1"/>
              </a:buClr>
              <a:buSzPts val="1500"/>
              <a:buChar char="•"/>
              <a:defRPr sz="1500"/>
            </a:lvl9pPr>
          </a:lstStyle>
          <a:p>
            <a:endParaRPr/>
          </a:p>
        </p:txBody>
      </p:sp>
      <p:sp>
        <p:nvSpPr>
          <p:cNvPr id="69" name="Google Shape;69;p36"/>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70" name="Google Shape;70;p3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73"/>
        <p:cNvGrpSpPr/>
        <p:nvPr/>
      </p:nvGrpSpPr>
      <p:grpSpPr>
        <a:xfrm>
          <a:off x="0" y="0"/>
          <a:ext cx="0" cy="0"/>
          <a:chOff x="0" y="0"/>
          <a:chExt cx="0" cy="0"/>
        </a:xfrm>
      </p:grpSpPr>
      <p:sp>
        <p:nvSpPr>
          <p:cNvPr id="74" name="Google Shape;74;p37"/>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2400"/>
              <a:buFont typeface="Trebuchet MS"/>
              <a:buNone/>
              <a:defRPr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7"/>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750"/>
              </a:spcBef>
              <a:spcAft>
                <a:spcPts val="0"/>
              </a:spcAft>
              <a:buClr>
                <a:schemeClr val="dk1"/>
              </a:buClr>
              <a:buSzPts val="2400"/>
              <a:buFont typeface="Arial"/>
              <a:buNone/>
              <a:defRPr sz="2400" b="0" i="0" u="none" strike="noStrike" cap="none">
                <a:solidFill>
                  <a:schemeClr val="dk1"/>
                </a:solidFill>
                <a:latin typeface="Trebuchet MS"/>
                <a:ea typeface="Trebuchet MS"/>
                <a:cs typeface="Trebuchet MS"/>
                <a:sym typeface="Trebuchet MS"/>
              </a:defRPr>
            </a:lvl1pPr>
            <a:lvl2pPr marR="0" lvl="1" algn="l" rtl="0">
              <a:lnSpc>
                <a:spcPct val="90000"/>
              </a:lnSpc>
              <a:spcBef>
                <a:spcPts val="375"/>
              </a:spcBef>
              <a:spcAft>
                <a:spcPts val="0"/>
              </a:spcAft>
              <a:buClr>
                <a:schemeClr val="dk1"/>
              </a:buClr>
              <a:buSzPts val="2100"/>
              <a:buFont typeface="Arial"/>
              <a:buNone/>
              <a:defRPr sz="2100" b="0" i="0" u="none" strike="noStrike" cap="none">
                <a:solidFill>
                  <a:schemeClr val="dk1"/>
                </a:solidFill>
                <a:latin typeface="Trebuchet MS"/>
                <a:ea typeface="Trebuchet MS"/>
                <a:cs typeface="Trebuchet MS"/>
                <a:sym typeface="Trebuchet MS"/>
              </a:defRPr>
            </a:lvl2pPr>
            <a:lvl3pPr marR="0" lvl="2" algn="l" rtl="0">
              <a:lnSpc>
                <a:spcPct val="90000"/>
              </a:lnSpc>
              <a:spcBef>
                <a:spcPts val="375"/>
              </a:spcBef>
              <a:spcAft>
                <a:spcPts val="0"/>
              </a:spcAft>
              <a:buClr>
                <a:schemeClr val="dk1"/>
              </a:buClr>
              <a:buSzPts val="1800"/>
              <a:buFont typeface="Arial"/>
              <a:buNone/>
              <a:defRPr sz="1800" b="0" i="0" u="none" strike="noStrike" cap="none">
                <a:solidFill>
                  <a:schemeClr val="dk1"/>
                </a:solidFill>
                <a:latin typeface="Trebuchet MS"/>
                <a:ea typeface="Trebuchet MS"/>
                <a:cs typeface="Trebuchet MS"/>
                <a:sym typeface="Trebuchet MS"/>
              </a:defRPr>
            </a:lvl3pPr>
            <a:lvl4pPr marR="0" lvl="3"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4pPr>
            <a:lvl5pPr marR="0" lvl="4"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5pPr>
            <a:lvl6pPr marR="0" lvl="5"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6pPr>
            <a:lvl7pPr marR="0" lvl="6"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7pPr>
            <a:lvl8pPr marR="0" lvl="7"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8pPr>
            <a:lvl9pPr marR="0" lvl="8" algn="l" rtl="0">
              <a:lnSpc>
                <a:spcPct val="90000"/>
              </a:lnSpc>
              <a:spcBef>
                <a:spcPts val="375"/>
              </a:spcBef>
              <a:spcAft>
                <a:spcPts val="0"/>
              </a:spcAft>
              <a:buClr>
                <a:schemeClr val="dk1"/>
              </a:buClr>
              <a:buSzPts val="1500"/>
              <a:buFont typeface="Arial"/>
              <a:buNone/>
              <a:defRPr sz="1500" b="0" i="0" u="none" strike="noStrike" cap="none">
                <a:solidFill>
                  <a:schemeClr val="dk1"/>
                </a:solidFill>
                <a:latin typeface="Trebuchet MS"/>
                <a:ea typeface="Trebuchet MS"/>
                <a:cs typeface="Trebuchet MS"/>
                <a:sym typeface="Trebuchet MS"/>
              </a:defRPr>
            </a:lvl9pPr>
          </a:lstStyle>
          <a:p>
            <a:endParaRPr/>
          </a:p>
        </p:txBody>
      </p:sp>
      <p:sp>
        <p:nvSpPr>
          <p:cNvPr id="76" name="Google Shape;76;p37"/>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750"/>
              </a:spcBef>
              <a:spcAft>
                <a:spcPts val="0"/>
              </a:spcAft>
              <a:buClr>
                <a:schemeClr val="dk1"/>
              </a:buClr>
              <a:buSzPts val="1200"/>
              <a:buNone/>
              <a:defRPr sz="1200"/>
            </a:lvl1pPr>
            <a:lvl2pPr marL="914400" lvl="1" indent="-228600" algn="l">
              <a:lnSpc>
                <a:spcPct val="90000"/>
              </a:lnSpc>
              <a:spcBef>
                <a:spcPts val="375"/>
              </a:spcBef>
              <a:spcAft>
                <a:spcPts val="0"/>
              </a:spcAft>
              <a:buClr>
                <a:schemeClr val="dk1"/>
              </a:buClr>
              <a:buSzPts val="1050"/>
              <a:buNone/>
              <a:defRPr sz="1050"/>
            </a:lvl2pPr>
            <a:lvl3pPr marL="1371600" lvl="2" indent="-228600" algn="l">
              <a:lnSpc>
                <a:spcPct val="90000"/>
              </a:lnSpc>
              <a:spcBef>
                <a:spcPts val="375"/>
              </a:spcBef>
              <a:spcAft>
                <a:spcPts val="0"/>
              </a:spcAft>
              <a:buClr>
                <a:schemeClr val="dk1"/>
              </a:buClr>
              <a:buSzPts val="900"/>
              <a:buNone/>
              <a:defRPr sz="900"/>
            </a:lvl3pPr>
            <a:lvl4pPr marL="1828800" lvl="3" indent="-228600" algn="l">
              <a:lnSpc>
                <a:spcPct val="90000"/>
              </a:lnSpc>
              <a:spcBef>
                <a:spcPts val="375"/>
              </a:spcBef>
              <a:spcAft>
                <a:spcPts val="0"/>
              </a:spcAft>
              <a:buClr>
                <a:schemeClr val="dk1"/>
              </a:buClr>
              <a:buSzPts val="750"/>
              <a:buNone/>
              <a:defRPr sz="750"/>
            </a:lvl4pPr>
            <a:lvl5pPr marL="2286000" lvl="4" indent="-228600" algn="l">
              <a:lnSpc>
                <a:spcPct val="90000"/>
              </a:lnSpc>
              <a:spcBef>
                <a:spcPts val="375"/>
              </a:spcBef>
              <a:spcAft>
                <a:spcPts val="0"/>
              </a:spcAft>
              <a:buClr>
                <a:schemeClr val="dk1"/>
              </a:buClr>
              <a:buSzPts val="750"/>
              <a:buNone/>
              <a:defRPr sz="750"/>
            </a:lvl5pPr>
            <a:lvl6pPr marL="2743200" lvl="5" indent="-228600" algn="l">
              <a:lnSpc>
                <a:spcPct val="90000"/>
              </a:lnSpc>
              <a:spcBef>
                <a:spcPts val="375"/>
              </a:spcBef>
              <a:spcAft>
                <a:spcPts val="0"/>
              </a:spcAft>
              <a:buClr>
                <a:schemeClr val="dk1"/>
              </a:buClr>
              <a:buSzPts val="750"/>
              <a:buNone/>
              <a:defRPr sz="750"/>
            </a:lvl6pPr>
            <a:lvl7pPr marL="3200400" lvl="6" indent="-228600" algn="l">
              <a:lnSpc>
                <a:spcPct val="90000"/>
              </a:lnSpc>
              <a:spcBef>
                <a:spcPts val="375"/>
              </a:spcBef>
              <a:spcAft>
                <a:spcPts val="0"/>
              </a:spcAft>
              <a:buClr>
                <a:schemeClr val="dk1"/>
              </a:buClr>
              <a:buSzPts val="750"/>
              <a:buNone/>
              <a:defRPr sz="750"/>
            </a:lvl7pPr>
            <a:lvl8pPr marL="3657600" lvl="7" indent="-228600" algn="l">
              <a:lnSpc>
                <a:spcPct val="90000"/>
              </a:lnSpc>
              <a:spcBef>
                <a:spcPts val="375"/>
              </a:spcBef>
              <a:spcAft>
                <a:spcPts val="0"/>
              </a:spcAft>
              <a:buClr>
                <a:schemeClr val="dk1"/>
              </a:buClr>
              <a:buSzPts val="750"/>
              <a:buNone/>
              <a:defRPr sz="750"/>
            </a:lvl8pPr>
            <a:lvl9pPr marL="4114800" lvl="8" indent="-228600" algn="l">
              <a:lnSpc>
                <a:spcPct val="90000"/>
              </a:lnSpc>
              <a:spcBef>
                <a:spcPts val="375"/>
              </a:spcBef>
              <a:spcAft>
                <a:spcPts val="0"/>
              </a:spcAft>
              <a:buClr>
                <a:schemeClr val="dk1"/>
              </a:buClr>
              <a:buSzPts val="750"/>
              <a:buNone/>
              <a:defRPr sz="750"/>
            </a:lvl9pPr>
          </a:lstStyle>
          <a:p>
            <a:endParaRPr/>
          </a:p>
        </p:txBody>
      </p:sp>
      <p:sp>
        <p:nvSpPr>
          <p:cNvPr id="77" name="Google Shape;77;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5.jp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5.jp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4.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Trebuchet MS"/>
              <a:buNone/>
              <a:defRPr sz="3300" b="0" i="0" u="none" strike="noStrike" cap="none">
                <a:solidFill>
                  <a:schemeClr val="dk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Trebuchet MS"/>
                <a:ea typeface="Trebuchet MS"/>
                <a:cs typeface="Trebuchet MS"/>
                <a:sym typeface="Trebuchet MS"/>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Trebuchet MS"/>
                <a:ea typeface="Trebuchet MS"/>
                <a:cs typeface="Trebuchet MS"/>
                <a:sym typeface="Trebuchet MS"/>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Trebuchet MS"/>
                <a:ea typeface="Trebuchet MS"/>
                <a:cs typeface="Trebuchet MS"/>
                <a:sym typeface="Trebuchet MS"/>
              </a:defRPr>
            </a:lvl9pPr>
          </a:lstStyle>
          <a:p>
            <a:endParaRPr/>
          </a:p>
        </p:txBody>
      </p:sp>
      <p:sp>
        <p:nvSpPr>
          <p:cNvPr id="12" name="Google Shape;12;p2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3" name="Google Shape;13;p2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2pPr>
            <a:lvl3pPr marR="0" lvl="2"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3pPr>
            <a:lvl4pPr marR="0" lvl="3"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4pPr>
            <a:lvl5pPr marR="0" lvl="4"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5pPr>
            <a:lvl6pPr marR="0" lvl="5"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6pPr>
            <a:lvl7pPr marR="0" lvl="6"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7pPr>
            <a:lvl8pPr marR="0" lvl="7"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8pPr>
            <a:lvl9pPr marR="0" lvl="8" algn="l" rtl="0">
              <a:spcBef>
                <a:spcPts val="0"/>
              </a:spcBef>
              <a:spcAft>
                <a:spcPts val="0"/>
              </a:spcAft>
              <a:buSzPts val="1400"/>
              <a:buNone/>
              <a:defRPr sz="1800" b="0" i="0" u="none" strike="noStrike" cap="none">
                <a:solidFill>
                  <a:schemeClr val="dk1"/>
                </a:solidFill>
                <a:latin typeface="Trebuchet MS"/>
                <a:ea typeface="Trebuchet MS"/>
                <a:cs typeface="Trebuchet MS"/>
                <a:sym typeface="Trebuchet MS"/>
              </a:defRPr>
            </a:lvl9pPr>
          </a:lstStyle>
          <a:p>
            <a:endParaRPr/>
          </a:p>
        </p:txBody>
      </p:sp>
      <p:sp>
        <p:nvSpPr>
          <p:cNvPr id="14" name="Google Shape;14;p2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rgbClr val="888888"/>
                </a:solidFill>
                <a:latin typeface="Trebuchet MS"/>
                <a:ea typeface="Trebuchet MS"/>
                <a:cs typeface="Trebuchet MS"/>
                <a:sym typeface="Trebuchet MS"/>
              </a:defRPr>
            </a:lvl1pPr>
            <a:lvl2pPr marL="0" marR="0" lvl="1" indent="0" algn="r" rtl="0">
              <a:spcBef>
                <a:spcPts val="0"/>
              </a:spcBef>
              <a:buNone/>
              <a:defRPr sz="900" b="0" i="0" u="none" strike="noStrike" cap="none">
                <a:solidFill>
                  <a:srgbClr val="888888"/>
                </a:solidFill>
                <a:latin typeface="Trebuchet MS"/>
                <a:ea typeface="Trebuchet MS"/>
                <a:cs typeface="Trebuchet MS"/>
                <a:sym typeface="Trebuchet MS"/>
              </a:defRPr>
            </a:lvl2pPr>
            <a:lvl3pPr marL="0" marR="0" lvl="2" indent="0" algn="r" rtl="0">
              <a:spcBef>
                <a:spcPts val="0"/>
              </a:spcBef>
              <a:buNone/>
              <a:defRPr sz="900" b="0" i="0" u="none" strike="noStrike" cap="none">
                <a:solidFill>
                  <a:srgbClr val="888888"/>
                </a:solidFill>
                <a:latin typeface="Trebuchet MS"/>
                <a:ea typeface="Trebuchet MS"/>
                <a:cs typeface="Trebuchet MS"/>
                <a:sym typeface="Trebuchet MS"/>
              </a:defRPr>
            </a:lvl3pPr>
            <a:lvl4pPr marL="0" marR="0" lvl="3" indent="0" algn="r" rtl="0">
              <a:spcBef>
                <a:spcPts val="0"/>
              </a:spcBef>
              <a:buNone/>
              <a:defRPr sz="900" b="0" i="0" u="none" strike="noStrike" cap="none">
                <a:solidFill>
                  <a:srgbClr val="888888"/>
                </a:solidFill>
                <a:latin typeface="Trebuchet MS"/>
                <a:ea typeface="Trebuchet MS"/>
                <a:cs typeface="Trebuchet MS"/>
                <a:sym typeface="Trebuchet MS"/>
              </a:defRPr>
            </a:lvl4pPr>
            <a:lvl5pPr marL="0" marR="0" lvl="4" indent="0" algn="r" rtl="0">
              <a:spcBef>
                <a:spcPts val="0"/>
              </a:spcBef>
              <a:buNone/>
              <a:defRPr sz="900" b="0" i="0" u="none" strike="noStrike" cap="none">
                <a:solidFill>
                  <a:srgbClr val="888888"/>
                </a:solidFill>
                <a:latin typeface="Trebuchet MS"/>
                <a:ea typeface="Trebuchet MS"/>
                <a:cs typeface="Trebuchet MS"/>
                <a:sym typeface="Trebuchet MS"/>
              </a:defRPr>
            </a:lvl5pPr>
            <a:lvl6pPr marL="0" marR="0" lvl="5" indent="0" algn="r" rtl="0">
              <a:spcBef>
                <a:spcPts val="0"/>
              </a:spcBef>
              <a:buNone/>
              <a:defRPr sz="900" b="0" i="0" u="none" strike="noStrike" cap="none">
                <a:solidFill>
                  <a:srgbClr val="888888"/>
                </a:solidFill>
                <a:latin typeface="Trebuchet MS"/>
                <a:ea typeface="Trebuchet MS"/>
                <a:cs typeface="Trebuchet MS"/>
                <a:sym typeface="Trebuchet MS"/>
              </a:defRPr>
            </a:lvl6pPr>
            <a:lvl7pPr marL="0" marR="0" lvl="6" indent="0" algn="r" rtl="0">
              <a:spcBef>
                <a:spcPts val="0"/>
              </a:spcBef>
              <a:buNone/>
              <a:defRPr sz="900" b="0" i="0" u="none" strike="noStrike" cap="none">
                <a:solidFill>
                  <a:srgbClr val="888888"/>
                </a:solidFill>
                <a:latin typeface="Trebuchet MS"/>
                <a:ea typeface="Trebuchet MS"/>
                <a:cs typeface="Trebuchet MS"/>
                <a:sym typeface="Trebuchet MS"/>
              </a:defRPr>
            </a:lvl7pPr>
            <a:lvl8pPr marL="0" marR="0" lvl="7" indent="0" algn="r" rtl="0">
              <a:spcBef>
                <a:spcPts val="0"/>
              </a:spcBef>
              <a:buNone/>
              <a:defRPr sz="900" b="0" i="0" u="none" strike="noStrike" cap="none">
                <a:solidFill>
                  <a:srgbClr val="888888"/>
                </a:solidFill>
                <a:latin typeface="Trebuchet MS"/>
                <a:ea typeface="Trebuchet MS"/>
                <a:cs typeface="Trebuchet MS"/>
                <a:sym typeface="Trebuchet MS"/>
              </a:defRPr>
            </a:lvl8pPr>
            <a:lvl9pPr marL="0" marR="0" lvl="8" indent="0" algn="r" rtl="0">
              <a:spcBef>
                <a:spcPts val="0"/>
              </a:spcBef>
              <a:buNone/>
              <a:defRPr sz="900" b="0" i="0" u="none" strike="noStrike" cap="none">
                <a:solidFill>
                  <a:srgbClr val="8888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1"/>
        <p:cNvGrpSpPr/>
        <p:nvPr/>
      </p:nvGrpSpPr>
      <p:grpSpPr>
        <a:xfrm>
          <a:off x="0" y="0"/>
          <a:ext cx="0" cy="0"/>
          <a:chOff x="0" y="0"/>
          <a:chExt cx="0" cy="0"/>
        </a:xfrm>
      </p:grpSpPr>
      <p:sp>
        <p:nvSpPr>
          <p:cNvPr id="102" name="Google Shape;102;p26"/>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marR="0" lvl="0" algn="l" rtl="0">
              <a:lnSpc>
                <a:spcPct val="90000"/>
              </a:lnSpc>
              <a:spcBef>
                <a:spcPts val="0"/>
              </a:spcBef>
              <a:spcAft>
                <a:spcPts val="0"/>
              </a:spcAft>
              <a:buSzPts val="1400"/>
              <a:buNone/>
              <a:defRPr sz="1845" b="0" i="0" u="none" strike="noStrike" cap="none">
                <a:solidFill>
                  <a:schemeClr val="accent1"/>
                </a:solidFill>
                <a:latin typeface="Arial"/>
                <a:ea typeface="Arial"/>
                <a:cs typeface="Arial"/>
                <a:sym typeface="Arial"/>
              </a:defRPr>
            </a:lvl1pPr>
            <a:lvl2pPr marR="0" lvl="1" algn="l" rtl="0">
              <a:spcBef>
                <a:spcPts val="0"/>
              </a:spcBef>
              <a:spcAft>
                <a:spcPts val="0"/>
              </a:spcAft>
              <a:buSzPts val="1400"/>
              <a:buNone/>
              <a:defRPr sz="1845"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45"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45"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45"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45"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45"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45"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45" b="0" i="0" u="none" strike="noStrike" cap="none">
                <a:solidFill>
                  <a:schemeClr val="dk1"/>
                </a:solidFill>
                <a:latin typeface="Arial"/>
                <a:ea typeface="Arial"/>
                <a:cs typeface="Arial"/>
                <a:sym typeface="Arial"/>
              </a:defRPr>
            </a:lvl9pPr>
          </a:lstStyle>
          <a:p>
            <a:endParaRPr/>
          </a:p>
        </p:txBody>
      </p:sp>
      <p:sp>
        <p:nvSpPr>
          <p:cNvPr id="103" name="Google Shape;103;p26"/>
          <p:cNvSpPr txBox="1">
            <a:spLocks noGrp="1"/>
          </p:cNvSpPr>
          <p:nvPr>
            <p:ph type="body" idx="1"/>
          </p:nvPr>
        </p:nvSpPr>
        <p:spPr>
          <a:xfrm>
            <a:off x="265236" y="1254124"/>
            <a:ext cx="8642838" cy="4935539"/>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L="914400" marR="0" lvl="1" indent="-342900"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L="1371600" marR="0" lvl="2" indent="-342900"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42900"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L="3200400" marR="0" lvl="6" indent="-342900"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L="3657600" marR="0" lvl="7" indent="-342900"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L="4114800" marR="0" lvl="8" indent="-342900"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cxnSp>
        <p:nvCxnSpPr>
          <p:cNvPr id="104" name="Google Shape;104;p26"/>
          <p:cNvCxnSpPr/>
          <p:nvPr/>
        </p:nvCxnSpPr>
        <p:spPr>
          <a:xfrm>
            <a:off x="265236" y="996950"/>
            <a:ext cx="8660423" cy="0"/>
          </a:xfrm>
          <a:prstGeom prst="straightConnector1">
            <a:avLst/>
          </a:prstGeom>
          <a:noFill/>
          <a:ln w="12700" cap="flat" cmpd="sng">
            <a:solidFill>
              <a:schemeClr val="dk2"/>
            </a:solidFill>
            <a:prstDash val="solid"/>
            <a:round/>
            <a:headEnd type="none" w="sm" len="sm"/>
            <a:tailEnd type="none" w="sm" len="sm"/>
          </a:ln>
        </p:spPr>
      </p:cxnSp>
      <p:cxnSp>
        <p:nvCxnSpPr>
          <p:cNvPr id="105" name="Google Shape;105;p26"/>
          <p:cNvCxnSpPr/>
          <p:nvPr/>
        </p:nvCxnSpPr>
        <p:spPr>
          <a:xfrm>
            <a:off x="261265" y="6300258"/>
            <a:ext cx="8660423" cy="0"/>
          </a:xfrm>
          <a:prstGeom prst="straightConnector1">
            <a:avLst/>
          </a:prstGeom>
          <a:noFill/>
          <a:ln w="12700" cap="flat" cmpd="sng">
            <a:solidFill>
              <a:schemeClr val="dk2"/>
            </a:solidFill>
            <a:prstDash val="solid"/>
            <a:round/>
            <a:headEnd type="none" w="sm" len="sm"/>
            <a:tailEnd type="none" w="sm" len="sm"/>
          </a:ln>
        </p:spPr>
      </p:cxnSp>
      <p:sp>
        <p:nvSpPr>
          <p:cNvPr id="106" name="Google Shape;106;p26"/>
          <p:cNvSpPr txBox="1"/>
          <p:nvPr/>
        </p:nvSpPr>
        <p:spPr>
          <a:xfrm>
            <a:off x="261264" y="6385730"/>
            <a:ext cx="988770" cy="90000"/>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Clr>
                <a:srgbClr val="3876BE"/>
              </a:buClr>
              <a:buSzPts val="554"/>
              <a:buFont typeface="Noto Sans Symbols"/>
              <a:buNone/>
            </a:pPr>
            <a:r>
              <a:rPr lang="en-GB" sz="554">
                <a:solidFill>
                  <a:srgbClr val="5E707D"/>
                </a:solidFill>
                <a:latin typeface="Arial"/>
                <a:ea typeface="Arial"/>
                <a:cs typeface="Arial"/>
                <a:sym typeface="Arial"/>
              </a:rPr>
              <a:t>© PA Consulting and London Leadership Academy</a:t>
            </a:r>
            <a:endParaRPr/>
          </a:p>
        </p:txBody>
      </p:sp>
      <p:pic>
        <p:nvPicPr>
          <p:cNvPr id="107" name="Google Shape;107;p26" descr="\\10.65.9.150\ds1\RRU\JOBS\LIBRARY\DSP02000 - DSP02099\DSP02001 Admin Logo Brand Update\logo files wip\NEW PA LOGO\New PA Logo 1-15 x 1-26.emf"/>
          <p:cNvPicPr preferRelativeResize="0"/>
          <p:nvPr/>
        </p:nvPicPr>
        <p:blipFill rotWithShape="1">
          <a:blip r:embed="rId15">
            <a:alphaModFix/>
          </a:blip>
          <a:srcRect/>
          <a:stretch/>
        </p:blipFill>
        <p:spPr>
          <a:xfrm>
            <a:off x="7673542" y="6430730"/>
            <a:ext cx="306258" cy="306000"/>
          </a:xfrm>
          <a:prstGeom prst="rect">
            <a:avLst/>
          </a:prstGeom>
          <a:noFill/>
          <a:ln>
            <a:noFill/>
          </a:ln>
        </p:spPr>
      </p:pic>
      <p:pic>
        <p:nvPicPr>
          <p:cNvPr id="108" name="Google Shape;108;p26"/>
          <p:cNvPicPr preferRelativeResize="0"/>
          <p:nvPr/>
        </p:nvPicPr>
        <p:blipFill rotWithShape="1">
          <a:blip r:embed="rId16">
            <a:alphaModFix/>
          </a:blip>
          <a:srcRect/>
          <a:stretch/>
        </p:blipFill>
        <p:spPr>
          <a:xfrm>
            <a:off x="8213668" y="6427339"/>
            <a:ext cx="711990" cy="28652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5"/>
        <p:cNvGrpSpPr/>
        <p:nvPr/>
      </p:nvGrpSpPr>
      <p:grpSpPr>
        <a:xfrm>
          <a:off x="0" y="0"/>
          <a:ext cx="0" cy="0"/>
          <a:chOff x="0" y="0"/>
          <a:chExt cx="0" cy="0"/>
        </a:xfrm>
      </p:grpSpPr>
      <p:sp>
        <p:nvSpPr>
          <p:cNvPr id="236" name="Google Shape;236;p28"/>
          <p:cNvSpPr txBox="1">
            <a:spLocks noGrp="1"/>
          </p:cNvSpPr>
          <p:nvPr>
            <p:ph type="title"/>
          </p:nvPr>
        </p:nvSpPr>
        <p:spPr>
          <a:xfrm>
            <a:off x="265236" y="285750"/>
            <a:ext cx="8660423" cy="711200"/>
          </a:xfrm>
          <a:prstGeom prst="rect">
            <a:avLst/>
          </a:prstGeom>
          <a:noFill/>
          <a:ln>
            <a:noFill/>
          </a:ln>
        </p:spPr>
        <p:txBody>
          <a:bodyPr spcFirstLastPara="1" wrap="square" lIns="0" tIns="45700" rIns="0" bIns="45700" anchor="b" anchorCtr="0">
            <a:noAutofit/>
          </a:bodyPr>
          <a:lstStyle>
            <a:lvl1pPr marR="0" lvl="0" algn="l" rtl="0">
              <a:lnSpc>
                <a:spcPct val="90000"/>
              </a:lnSpc>
              <a:spcBef>
                <a:spcPts val="0"/>
              </a:spcBef>
              <a:spcAft>
                <a:spcPts val="0"/>
              </a:spcAft>
              <a:buSzPts val="1400"/>
              <a:buNone/>
              <a:defRPr sz="1845" b="0" i="0" u="none" strike="noStrike" cap="none">
                <a:solidFill>
                  <a:schemeClr val="accent1"/>
                </a:solidFill>
                <a:latin typeface="Arial"/>
                <a:ea typeface="Arial"/>
                <a:cs typeface="Arial"/>
                <a:sym typeface="Arial"/>
              </a:defRPr>
            </a:lvl1pPr>
            <a:lvl2pPr marR="0" lvl="1" algn="l" rtl="0">
              <a:spcBef>
                <a:spcPts val="0"/>
              </a:spcBef>
              <a:spcAft>
                <a:spcPts val="0"/>
              </a:spcAft>
              <a:buSzPts val="1400"/>
              <a:buNone/>
              <a:defRPr sz="1845"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45"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45"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45"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45"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45"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45"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45" b="0" i="0" u="none" strike="noStrike" cap="none">
                <a:solidFill>
                  <a:schemeClr val="dk1"/>
                </a:solidFill>
                <a:latin typeface="Arial"/>
                <a:ea typeface="Arial"/>
                <a:cs typeface="Arial"/>
                <a:sym typeface="Arial"/>
              </a:defRPr>
            </a:lvl9pPr>
          </a:lstStyle>
          <a:p>
            <a:endParaRPr/>
          </a:p>
        </p:txBody>
      </p:sp>
      <p:sp>
        <p:nvSpPr>
          <p:cNvPr id="237" name="Google Shape;237;p28"/>
          <p:cNvSpPr txBox="1">
            <a:spLocks noGrp="1"/>
          </p:cNvSpPr>
          <p:nvPr>
            <p:ph type="body" idx="1"/>
          </p:nvPr>
        </p:nvSpPr>
        <p:spPr>
          <a:xfrm>
            <a:off x="265236" y="1254124"/>
            <a:ext cx="8642838" cy="4935539"/>
          </a:xfrm>
          <a:prstGeom prst="rect">
            <a:avLst/>
          </a:prstGeom>
          <a:noFill/>
          <a:ln>
            <a:noFill/>
          </a:ln>
        </p:spPr>
        <p:txBody>
          <a:bodyPr spcFirstLastPara="1" wrap="square" lIns="0" tIns="0" rIns="0" bIns="0" anchor="t" anchorCtr="0">
            <a:noAutofit/>
          </a:bodyPr>
          <a:lstStyle>
            <a:lvl1pPr marL="457200" marR="0" lvl="0" indent="-228600" algn="l" rtl="0">
              <a:spcBef>
                <a:spcPts val="0"/>
              </a:spcBef>
              <a:spcAft>
                <a:spcPts val="0"/>
              </a:spcAft>
              <a:buSzPts val="1400"/>
              <a:buNone/>
              <a:defRPr sz="1800" b="0" i="0" u="none" strike="noStrike" cap="none">
                <a:solidFill>
                  <a:schemeClr val="dk1"/>
                </a:solidFill>
                <a:latin typeface="Arial"/>
                <a:ea typeface="Arial"/>
                <a:cs typeface="Arial"/>
                <a:sym typeface="Arial"/>
              </a:defRPr>
            </a:lvl1pPr>
            <a:lvl2pPr marL="914400" marR="0" lvl="1" indent="-342900" algn="l" rtl="0">
              <a:spcBef>
                <a:spcPts val="900"/>
              </a:spcBef>
              <a:spcAft>
                <a:spcPts val="0"/>
              </a:spcAft>
              <a:buClr>
                <a:schemeClr val="accent1"/>
              </a:buClr>
              <a:buSzPts val="1800"/>
              <a:buFont typeface="Noto Sans Symbols"/>
              <a:buChar char="∙"/>
              <a:defRPr sz="1800" b="0" i="0" u="none" strike="noStrike" cap="none">
                <a:solidFill>
                  <a:schemeClr val="dk1"/>
                </a:solidFill>
                <a:latin typeface="Arial"/>
                <a:ea typeface="Arial"/>
                <a:cs typeface="Arial"/>
                <a:sym typeface="Arial"/>
              </a:defRPr>
            </a:lvl2pPr>
            <a:lvl3pPr marL="1371600" marR="0" lvl="2" indent="-342900"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3pPr>
            <a:lvl4pPr marL="1828800" marR="0" lvl="3" indent="-342900"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spcBef>
                <a:spcPts val="900"/>
              </a:spcBef>
              <a:spcAft>
                <a:spcPts val="0"/>
              </a:spcAft>
              <a:buClr>
                <a:schemeClr val="accent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6pPr>
            <a:lvl7pPr marL="3200400" marR="0" lvl="6" indent="-342900"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7pPr>
            <a:lvl8pPr marL="3657600" marR="0" lvl="7" indent="-342900" algn="l" rtl="0">
              <a:spcBef>
                <a:spcPts val="900"/>
              </a:spcBef>
              <a:spcAft>
                <a:spcPts val="0"/>
              </a:spcAft>
              <a:buClr>
                <a:srgbClr val="737377"/>
              </a:buClr>
              <a:buSzPts val="1800"/>
              <a:buFont typeface="Arial"/>
              <a:buChar char="–"/>
              <a:defRPr sz="1800" b="0" i="0" u="none" strike="noStrike" cap="none">
                <a:solidFill>
                  <a:srgbClr val="737377"/>
                </a:solidFill>
                <a:latin typeface="Arial"/>
                <a:ea typeface="Arial"/>
                <a:cs typeface="Arial"/>
                <a:sym typeface="Arial"/>
              </a:defRPr>
            </a:lvl8pPr>
            <a:lvl9pPr marL="4114800" marR="0" lvl="8" indent="-342900" algn="l" rtl="0">
              <a:spcBef>
                <a:spcPts val="900"/>
              </a:spcBef>
              <a:spcAft>
                <a:spcPts val="900"/>
              </a:spcAft>
              <a:buClr>
                <a:srgbClr val="737377"/>
              </a:buClr>
              <a:buSzPts val="1800"/>
              <a:buFont typeface="Arial"/>
              <a:buChar char="–"/>
              <a:defRPr sz="1800" b="0" i="0" u="none" strike="noStrike" cap="none">
                <a:solidFill>
                  <a:srgbClr val="737377"/>
                </a:solidFill>
                <a:latin typeface="Arial"/>
                <a:ea typeface="Arial"/>
                <a:cs typeface="Arial"/>
                <a:sym typeface="Arial"/>
              </a:defRPr>
            </a:lvl9pPr>
          </a:lstStyle>
          <a:p>
            <a:endParaRPr/>
          </a:p>
        </p:txBody>
      </p:sp>
      <p:cxnSp>
        <p:nvCxnSpPr>
          <p:cNvPr id="238" name="Google Shape;238;p28"/>
          <p:cNvCxnSpPr/>
          <p:nvPr/>
        </p:nvCxnSpPr>
        <p:spPr>
          <a:xfrm>
            <a:off x="265236" y="996950"/>
            <a:ext cx="8660423" cy="0"/>
          </a:xfrm>
          <a:prstGeom prst="straightConnector1">
            <a:avLst/>
          </a:prstGeom>
          <a:noFill/>
          <a:ln w="12700" cap="flat" cmpd="sng">
            <a:solidFill>
              <a:schemeClr val="dk2"/>
            </a:solidFill>
            <a:prstDash val="solid"/>
            <a:round/>
            <a:headEnd type="none" w="sm" len="sm"/>
            <a:tailEnd type="none" w="sm" len="sm"/>
          </a:ln>
        </p:spPr>
      </p:cxnSp>
      <p:cxnSp>
        <p:nvCxnSpPr>
          <p:cNvPr id="239" name="Google Shape;239;p28"/>
          <p:cNvCxnSpPr/>
          <p:nvPr/>
        </p:nvCxnSpPr>
        <p:spPr>
          <a:xfrm>
            <a:off x="261265" y="6300258"/>
            <a:ext cx="8660423" cy="0"/>
          </a:xfrm>
          <a:prstGeom prst="straightConnector1">
            <a:avLst/>
          </a:prstGeom>
          <a:noFill/>
          <a:ln w="12700" cap="flat" cmpd="sng">
            <a:solidFill>
              <a:schemeClr val="dk2"/>
            </a:solidFill>
            <a:prstDash val="solid"/>
            <a:round/>
            <a:headEnd type="none" w="sm" len="sm"/>
            <a:tailEnd type="none" w="sm" len="sm"/>
          </a:ln>
        </p:spPr>
      </p:cxnSp>
      <p:sp>
        <p:nvSpPr>
          <p:cNvPr id="240" name="Google Shape;240;p28"/>
          <p:cNvSpPr txBox="1"/>
          <p:nvPr/>
        </p:nvSpPr>
        <p:spPr>
          <a:xfrm>
            <a:off x="261264" y="6385730"/>
            <a:ext cx="988770" cy="90000"/>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Clr>
                <a:srgbClr val="3876BE"/>
              </a:buClr>
              <a:buSzPts val="554"/>
              <a:buFont typeface="Noto Sans Symbols"/>
              <a:buNone/>
            </a:pPr>
            <a:r>
              <a:rPr lang="en-GB" sz="554">
                <a:solidFill>
                  <a:srgbClr val="5E707D"/>
                </a:solidFill>
                <a:latin typeface="Arial"/>
                <a:ea typeface="Arial"/>
                <a:cs typeface="Arial"/>
                <a:sym typeface="Arial"/>
              </a:rPr>
              <a:t>© PA Consulting and London Leadership Academy</a:t>
            </a:r>
            <a:endParaRPr/>
          </a:p>
        </p:txBody>
      </p:sp>
      <p:pic>
        <p:nvPicPr>
          <p:cNvPr id="241" name="Google Shape;241;p28" descr="\\10.65.9.150\ds1\RRU\JOBS\LIBRARY\DSP02000 - DSP02099\DSP02001 Admin Logo Brand Update\logo files wip\NEW PA LOGO\New PA Logo 1-15 x 1-26.emf"/>
          <p:cNvPicPr preferRelativeResize="0"/>
          <p:nvPr/>
        </p:nvPicPr>
        <p:blipFill rotWithShape="1">
          <a:blip r:embed="rId15">
            <a:alphaModFix/>
          </a:blip>
          <a:srcRect/>
          <a:stretch/>
        </p:blipFill>
        <p:spPr>
          <a:xfrm>
            <a:off x="7673542" y="6430730"/>
            <a:ext cx="306258" cy="306000"/>
          </a:xfrm>
          <a:prstGeom prst="rect">
            <a:avLst/>
          </a:prstGeom>
          <a:noFill/>
          <a:ln>
            <a:noFill/>
          </a:ln>
        </p:spPr>
      </p:pic>
      <p:pic>
        <p:nvPicPr>
          <p:cNvPr id="242" name="Google Shape;242;p28"/>
          <p:cNvPicPr preferRelativeResize="0"/>
          <p:nvPr/>
        </p:nvPicPr>
        <p:blipFill rotWithShape="1">
          <a:blip r:embed="rId16">
            <a:alphaModFix/>
          </a:blip>
          <a:srcRect/>
          <a:stretch/>
        </p:blipFill>
        <p:spPr>
          <a:xfrm>
            <a:off x="8213668" y="6427339"/>
            <a:ext cx="711990" cy="28652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4len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s://unsplash.com/photos/5fNmWej4tAA" TargetMode="External"/><Relationship Id="rId5" Type="http://schemas.openxmlformats.org/officeDocument/2006/relationships/hyperlink" Target="https://unsplash.com/@helloquence" TargetMode="Externa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hyperlink" Target="https://www.instructure.com/bridge/sites/blog.getbridge/files/pdf/Definitive_Guide_To_Employee_Development.pdf"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www.inc.com/jerome-ternynck/7-high-impact-approaches-for-employee-development.html" TargetMode="External"/><Relationship Id="rId5" Type="http://schemas.openxmlformats.org/officeDocument/2006/relationships/hyperlink" Target="https://courses.lumenlearning.com/wm-principlesofmanagement/chapter/employee-development-and-performance-evaluations/" TargetMode="External"/><Relationship Id="rId4" Type="http://schemas.openxmlformats.org/officeDocument/2006/relationships/hyperlink" Target="https://www.upcounsel.com/employee-developmen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s://www.15five.com/blog/how-do-i-improve-employee-development/" TargetMode="External"/><Relationship Id="rId3" Type="http://schemas.openxmlformats.org/officeDocument/2006/relationships/image" Target="../media/image13.png"/><Relationship Id="rId7" Type="http://schemas.openxmlformats.org/officeDocument/2006/relationships/hyperlink" Target="https://www.forbes.com/sites/steveolenski/2015/07/20/8-key-tactics-for-developing-employees/#2c39492c6373"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hyperlink" Target="https://hbr.org/2015/07/7-ways-to-improve-employee-development-programs" TargetMode="External"/><Relationship Id="rId5" Type="http://schemas.openxmlformats.org/officeDocument/2006/relationships/hyperlink" Target="https://cmoe.com/blog/three-methods-of-employee-development-training-coaching-and-mentoring/" TargetMode="External"/><Relationship Id="rId4" Type="http://schemas.openxmlformats.org/officeDocument/2006/relationships/hyperlink" Target="https://www.valamis.com/hub/employee-development-methods"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3.png"/><Relationship Id="rId7"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jpg"/><Relationship Id="rId4" Type="http://schemas.openxmlformats.org/officeDocument/2006/relationships/image" Target="../media/image27.jpg"/><Relationship Id="rId9" Type="http://schemas.openxmlformats.org/officeDocument/2006/relationships/image" Target="../media/image32.jp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hyperlink" Target="https://www.businessballs.com/facilitation-workshops-and-training/kirkpatrick-evaluation-method/"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1"/>
          <p:cNvSpPr txBox="1">
            <a:spLocks noGrp="1"/>
          </p:cNvSpPr>
          <p:nvPr>
            <p:ph type="ctrTitle"/>
          </p:nvPr>
        </p:nvSpPr>
        <p:spPr>
          <a:xfrm>
            <a:off x="421100" y="2889422"/>
            <a:ext cx="8520600" cy="860799"/>
          </a:xfrm>
          <a:prstGeom prst="rect">
            <a:avLst/>
          </a:prstGeom>
          <a:noFill/>
          <a:ln>
            <a:noFill/>
          </a:ln>
        </p:spPr>
        <p:txBody>
          <a:bodyPr spcFirstLastPara="1" wrap="square" lIns="91425" tIns="91425" rIns="91425" bIns="91425" anchor="b" anchorCtr="0">
            <a:noAutofit/>
          </a:bodyPr>
          <a:lstStyle/>
          <a:p>
            <a:pPr marL="0" lvl="0" indent="0" algn="ctr" rtl="0">
              <a:lnSpc>
                <a:spcPct val="90000"/>
              </a:lnSpc>
              <a:spcBef>
                <a:spcPts val="0"/>
              </a:spcBef>
              <a:spcAft>
                <a:spcPts val="0"/>
              </a:spcAft>
              <a:buClr>
                <a:schemeClr val="dk1"/>
              </a:buClr>
              <a:buSzPts val="4600"/>
              <a:buFont typeface="Trebuchet MS"/>
              <a:buNone/>
            </a:pPr>
            <a:r>
              <a:rPr lang="en-GB" sz="4600" b="1"/>
              <a:t>Talent 4.0 – </a:t>
            </a:r>
            <a:br>
              <a:rPr lang="en-GB" sz="4600" b="1"/>
            </a:br>
            <a:r>
              <a:rPr lang="en-GB" sz="4600" b="1"/>
              <a:t>Talent Management for SMEs</a:t>
            </a:r>
            <a:br>
              <a:rPr lang="en-GB" sz="4600" b="1"/>
            </a:br>
            <a:r>
              <a:rPr lang="en-GB" sz="4600" b="1"/>
              <a:t>Training Programme</a:t>
            </a:r>
            <a:endParaRPr sz="4800" b="1"/>
          </a:p>
        </p:txBody>
      </p:sp>
      <p:sp>
        <p:nvSpPr>
          <p:cNvPr id="374" name="Google Shape;374;p1"/>
          <p:cNvSpPr txBox="1"/>
          <p:nvPr/>
        </p:nvSpPr>
        <p:spPr>
          <a:xfrm>
            <a:off x="3322040" y="4446165"/>
            <a:ext cx="214758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u="sng" strike="noStrike" cap="none">
                <a:solidFill>
                  <a:schemeClr val="dk1"/>
                </a:solidFill>
                <a:latin typeface="Trebuchet MS"/>
                <a:ea typeface="Trebuchet MS"/>
                <a:cs typeface="Trebuchet MS"/>
                <a:sym typeface="Trebuchet MS"/>
                <a:hlinkClick r:id="rId3"/>
              </a:rPr>
              <a:t>https://t4lent.eu/</a:t>
            </a:r>
            <a:endParaRPr sz="1800">
              <a:solidFill>
                <a:schemeClr val="dk1"/>
              </a:solidFill>
              <a:latin typeface="Trebuchet MS"/>
              <a:ea typeface="Trebuchet MS"/>
              <a:cs typeface="Trebuchet MS"/>
              <a:sym typeface="Trebuchet MS"/>
            </a:endParaRPr>
          </a:p>
        </p:txBody>
      </p:sp>
      <p:pic>
        <p:nvPicPr>
          <p:cNvPr id="375" name="Google Shape;375;p1" descr="A close up of a logo&#10;&#10;Description automatically generated"/>
          <p:cNvPicPr preferRelativeResize="0"/>
          <p:nvPr/>
        </p:nvPicPr>
        <p:blipFill rotWithShape="1">
          <a:blip r:embed="rId4">
            <a:alphaModFix/>
          </a:blip>
          <a:srcRect/>
          <a:stretch/>
        </p:blipFill>
        <p:spPr>
          <a:xfrm>
            <a:off x="524425" y="6307332"/>
            <a:ext cx="1710047" cy="408041"/>
          </a:xfrm>
          <a:prstGeom prst="rect">
            <a:avLst/>
          </a:prstGeom>
          <a:noFill/>
          <a:ln>
            <a:noFill/>
          </a:ln>
        </p:spPr>
      </p:pic>
      <p:sp>
        <p:nvSpPr>
          <p:cNvPr id="376" name="Google Shape;376;p1"/>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10"/>
          <p:cNvSpPr>
            <a:spLocks noGrp="1"/>
          </p:cNvSpPr>
          <p:nvPr>
            <p:ph type="ctrTitle"/>
          </p:nvPr>
        </p:nvSpPr>
        <p:spPr>
          <a:xfrm>
            <a:off x="341891" y="1483743"/>
            <a:ext cx="8520600" cy="750498"/>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060"/>
              <a:buFont typeface="Trebuchet MS"/>
              <a:buNone/>
            </a:pPr>
            <a:r>
              <a:rPr lang="en-GB" sz="3060" b="1">
                <a:solidFill>
                  <a:schemeClr val="lt1"/>
                </a:solidFill>
                <a:latin typeface="Trebuchet MS"/>
                <a:ea typeface="Trebuchet MS"/>
                <a:cs typeface="Trebuchet MS"/>
                <a:sym typeface="Trebuchet MS"/>
              </a:rPr>
              <a:t>Implementing Effective Employee Development Plan</a:t>
            </a:r>
            <a:endParaRPr/>
          </a:p>
        </p:txBody>
      </p:sp>
      <p:sp>
        <p:nvSpPr>
          <p:cNvPr id="458" name="Google Shape;458;p10"/>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459" name="Google Shape;459;p10"/>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460" name="Google Shape;460;p10"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461" name="Google Shape;461;p10"/>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462" name="Google Shape;462;p10"/>
          <p:cNvSpPr txBox="1"/>
          <p:nvPr/>
        </p:nvSpPr>
        <p:spPr>
          <a:xfrm>
            <a:off x="186041" y="2335236"/>
            <a:ext cx="8832300" cy="3524473"/>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Data you can use during your employee development process</a:t>
            </a:r>
            <a:endParaRPr b="1" dirty="0"/>
          </a:p>
          <a:p>
            <a:pPr marL="0" marR="0" lvl="0" indent="0" algn="l" rtl="0">
              <a:lnSpc>
                <a:spcPct val="90000"/>
              </a:lnSpc>
              <a:spcBef>
                <a:spcPts val="750"/>
              </a:spcBef>
              <a:spcAft>
                <a:spcPts val="0"/>
              </a:spcAft>
              <a:buClr>
                <a:schemeClr val="dk1"/>
              </a:buClr>
              <a:buSzPts val="1800"/>
              <a:buFont typeface="Arial"/>
              <a:buNone/>
            </a:pPr>
            <a:r>
              <a:rPr lang="en-GB" sz="1800" dirty="0">
                <a:solidFill>
                  <a:schemeClr val="dk1"/>
                </a:solidFill>
                <a:latin typeface="Trebuchet MS"/>
                <a:ea typeface="Trebuchet MS"/>
                <a:cs typeface="Trebuchet MS"/>
                <a:sym typeface="Trebuchet MS"/>
              </a:rPr>
              <a:t>Potential Sources: </a:t>
            </a:r>
            <a:endParaRPr dirty="0"/>
          </a:p>
          <a:p>
            <a:pPr marL="285750" marR="0" lvl="0" indent="-285750" algn="l" rtl="0">
              <a:lnSpc>
                <a:spcPct val="90000"/>
              </a:lnSpc>
              <a:spcBef>
                <a:spcPts val="750"/>
              </a:spcBef>
              <a:spcAft>
                <a:spcPts val="0"/>
              </a:spcAft>
              <a:buClr>
                <a:schemeClr val="dk1"/>
              </a:buClr>
              <a:buSzPts val="1800"/>
              <a:buFont typeface="Arial"/>
              <a:buChar char="-"/>
            </a:pPr>
            <a:r>
              <a:rPr lang="en-GB" sz="1800" dirty="0">
                <a:solidFill>
                  <a:schemeClr val="dk1"/>
                </a:solidFill>
                <a:latin typeface="Trebuchet MS"/>
                <a:ea typeface="Trebuchet MS"/>
                <a:cs typeface="Trebuchet MS"/>
                <a:sym typeface="Trebuchet MS"/>
              </a:rPr>
              <a:t>Talent Profiles</a:t>
            </a:r>
            <a:endParaRPr dirty="0"/>
          </a:p>
          <a:p>
            <a:pPr marL="285750" marR="0" lvl="0" indent="-285750" algn="l" rtl="0">
              <a:lnSpc>
                <a:spcPct val="90000"/>
              </a:lnSpc>
              <a:spcBef>
                <a:spcPts val="750"/>
              </a:spcBef>
              <a:spcAft>
                <a:spcPts val="0"/>
              </a:spcAft>
              <a:buClr>
                <a:schemeClr val="dk1"/>
              </a:buClr>
              <a:buSzPts val="1800"/>
              <a:buFont typeface="Arial"/>
              <a:buChar char="-"/>
            </a:pPr>
            <a:r>
              <a:rPr lang="en-GB" sz="1800" dirty="0">
                <a:solidFill>
                  <a:schemeClr val="dk1"/>
                </a:solidFill>
                <a:latin typeface="Trebuchet MS"/>
                <a:ea typeface="Trebuchet MS"/>
                <a:cs typeface="Trebuchet MS"/>
                <a:sym typeface="Trebuchet MS"/>
              </a:rPr>
              <a:t>Training and Development Information</a:t>
            </a:r>
            <a:endParaRPr dirty="0"/>
          </a:p>
          <a:p>
            <a:pPr marL="0" marR="0" lvl="0" indent="0" algn="l" rtl="0">
              <a:lnSpc>
                <a:spcPct val="90000"/>
              </a:lnSpc>
              <a:spcBef>
                <a:spcPts val="750"/>
              </a:spcBef>
              <a:spcAft>
                <a:spcPts val="0"/>
              </a:spcAft>
              <a:buClr>
                <a:schemeClr val="dk1"/>
              </a:buClr>
              <a:buSzPts val="1800"/>
              <a:buFont typeface="Arial"/>
              <a:buNone/>
            </a:pPr>
            <a:endParaRPr sz="1800" dirty="0">
              <a:solidFill>
                <a:schemeClr val="dk1"/>
              </a:solidFill>
              <a:latin typeface="Trebuchet MS"/>
              <a:ea typeface="Trebuchet MS"/>
              <a:cs typeface="Trebuchet MS"/>
              <a:sym typeface="Trebuchet MS"/>
            </a:endParaRPr>
          </a:p>
          <a:p>
            <a:pPr marL="0" marR="0" lvl="0" indent="0" algn="l" rtl="0">
              <a:lnSpc>
                <a:spcPct val="90000"/>
              </a:lnSpc>
              <a:spcBef>
                <a:spcPts val="750"/>
              </a:spcBef>
              <a:spcAft>
                <a:spcPts val="0"/>
              </a:spcAft>
              <a:buClr>
                <a:schemeClr val="dk1"/>
              </a:buClr>
              <a:buSzPts val="1800"/>
              <a:buFont typeface="Arial"/>
              <a:buNone/>
            </a:pPr>
            <a:r>
              <a:rPr lang="en-GB" sz="1800" dirty="0">
                <a:solidFill>
                  <a:schemeClr val="dk1"/>
                </a:solidFill>
                <a:latin typeface="Trebuchet MS"/>
                <a:ea typeface="Trebuchet MS"/>
                <a:cs typeface="Trebuchet MS"/>
                <a:sym typeface="Trebuchet MS"/>
              </a:rPr>
              <a:t>Potential Metrics </a:t>
            </a:r>
            <a:endParaRPr dirty="0"/>
          </a:p>
          <a:p>
            <a:pPr marL="285750" marR="0" lvl="0" indent="-285750" algn="l" rtl="0">
              <a:lnSpc>
                <a:spcPct val="90000"/>
              </a:lnSpc>
              <a:spcBef>
                <a:spcPts val="750"/>
              </a:spcBef>
              <a:spcAft>
                <a:spcPts val="0"/>
              </a:spcAft>
              <a:buClr>
                <a:schemeClr val="dk1"/>
              </a:buClr>
              <a:buSzPts val="1800"/>
              <a:buFont typeface="Arial"/>
              <a:buChar char="-"/>
            </a:pPr>
            <a:r>
              <a:rPr lang="en-GB" sz="1800" dirty="0">
                <a:solidFill>
                  <a:schemeClr val="dk1"/>
                </a:solidFill>
                <a:latin typeface="Trebuchet MS"/>
                <a:ea typeface="Trebuchet MS"/>
                <a:cs typeface="Trebuchet MS"/>
                <a:sym typeface="Trebuchet MS"/>
              </a:rPr>
              <a:t>Talent with clear, agreed performance objectives</a:t>
            </a:r>
            <a:endParaRPr dirty="0"/>
          </a:p>
          <a:p>
            <a:pPr marL="285750" marR="0" lvl="0" indent="-285750" algn="l" rtl="0">
              <a:lnSpc>
                <a:spcPct val="90000"/>
              </a:lnSpc>
              <a:spcBef>
                <a:spcPts val="750"/>
              </a:spcBef>
              <a:spcAft>
                <a:spcPts val="0"/>
              </a:spcAft>
              <a:buClr>
                <a:schemeClr val="dk1"/>
              </a:buClr>
              <a:buSzPts val="1800"/>
              <a:buFont typeface="Arial"/>
              <a:buChar char="-"/>
            </a:pPr>
            <a:r>
              <a:rPr lang="en-GB" sz="1800" dirty="0">
                <a:solidFill>
                  <a:schemeClr val="dk1"/>
                </a:solidFill>
                <a:latin typeface="Trebuchet MS"/>
                <a:ea typeface="Trebuchet MS"/>
                <a:cs typeface="Trebuchet MS"/>
                <a:sym typeface="Trebuchet MS"/>
              </a:rPr>
              <a:t>Talent with clear agreed development plans</a:t>
            </a:r>
            <a:endParaRPr dirty="0"/>
          </a:p>
          <a:p>
            <a:pPr marL="285750" marR="0" lvl="0" indent="-285750" algn="l" rtl="0">
              <a:lnSpc>
                <a:spcPct val="90000"/>
              </a:lnSpc>
              <a:spcBef>
                <a:spcPts val="750"/>
              </a:spcBef>
              <a:spcAft>
                <a:spcPts val="0"/>
              </a:spcAft>
              <a:buClr>
                <a:schemeClr val="dk1"/>
              </a:buClr>
              <a:buSzPts val="1800"/>
              <a:buFont typeface="Arial"/>
              <a:buChar char="-"/>
            </a:pPr>
            <a:r>
              <a:rPr lang="en-GB" sz="1800" dirty="0">
                <a:solidFill>
                  <a:schemeClr val="dk1"/>
                </a:solidFill>
                <a:latin typeface="Trebuchet MS"/>
                <a:ea typeface="Trebuchet MS"/>
                <a:cs typeface="Trebuchet MS"/>
                <a:sym typeface="Trebuchet MS"/>
              </a:rPr>
              <a:t>Talent with cross-functional experience</a:t>
            </a:r>
            <a:endParaRPr dirty="0"/>
          </a:p>
          <a:p>
            <a:pPr marL="285750" marR="0" lvl="0" indent="-285750" algn="l" rtl="0">
              <a:lnSpc>
                <a:spcPct val="90000"/>
              </a:lnSpc>
              <a:spcBef>
                <a:spcPts val="750"/>
              </a:spcBef>
              <a:spcAft>
                <a:spcPts val="0"/>
              </a:spcAft>
              <a:buClr>
                <a:schemeClr val="dk1"/>
              </a:buClr>
              <a:buSzPts val="1800"/>
              <a:buFont typeface="Arial"/>
              <a:buChar char="-"/>
            </a:pPr>
            <a:r>
              <a:rPr lang="en-GB" sz="1800" dirty="0">
                <a:solidFill>
                  <a:schemeClr val="dk1"/>
                </a:solidFill>
                <a:latin typeface="Trebuchet MS"/>
                <a:ea typeface="Trebuchet MS"/>
                <a:cs typeface="Trebuchet MS"/>
                <a:sym typeface="Trebuchet MS"/>
              </a:rPr>
              <a:t>Net movement in average peer validated performance rating</a:t>
            </a:r>
            <a:endParaRPr dirty="0"/>
          </a:p>
          <a:p>
            <a:pPr marL="0" marR="0" lvl="0" indent="0" algn="l" rtl="0">
              <a:lnSpc>
                <a:spcPct val="90000"/>
              </a:lnSpc>
              <a:spcBef>
                <a:spcPts val="750"/>
              </a:spcBef>
              <a:spcAft>
                <a:spcPts val="0"/>
              </a:spcAft>
              <a:buClr>
                <a:schemeClr val="dk1"/>
              </a:buClr>
              <a:buSzPts val="1800"/>
              <a:buFont typeface="Arial"/>
              <a:buNone/>
            </a:pPr>
            <a:endParaRPr sz="1800" dirty="0">
              <a:solidFill>
                <a:schemeClr val="dk1"/>
              </a:solidFill>
              <a:latin typeface="Trebuchet MS"/>
              <a:ea typeface="Trebuchet MS"/>
              <a:cs typeface="Trebuchet MS"/>
              <a:sym typeface="Trebuchet MS"/>
            </a:endParaRPr>
          </a:p>
          <a:p>
            <a:pPr marL="0" marR="0" lvl="0" indent="0" algn="ctr" rtl="0">
              <a:lnSpc>
                <a:spcPct val="90000"/>
              </a:lnSpc>
              <a:spcBef>
                <a:spcPts val="750"/>
              </a:spcBef>
              <a:spcAft>
                <a:spcPts val="0"/>
              </a:spcAft>
              <a:buClr>
                <a:schemeClr val="dk1"/>
              </a:buClr>
              <a:buSzPts val="1800"/>
              <a:buFont typeface="Arial"/>
              <a:buNone/>
            </a:pPr>
            <a:endParaRPr sz="1800" dirty="0">
              <a:solidFill>
                <a:schemeClr val="dk1"/>
              </a:solidFill>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11"/>
          <p:cNvSpPr>
            <a:spLocks noGrp="1"/>
          </p:cNvSpPr>
          <p:nvPr>
            <p:ph type="ctrTitle"/>
          </p:nvPr>
        </p:nvSpPr>
        <p:spPr>
          <a:xfrm>
            <a:off x="302951" y="1509623"/>
            <a:ext cx="8520600" cy="875092"/>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400"/>
              <a:buFont typeface="Trebuchet MS"/>
              <a:buNone/>
            </a:pPr>
            <a:r>
              <a:rPr lang="en-GB" sz="3400" b="1" dirty="0">
                <a:solidFill>
                  <a:schemeClr val="lt1"/>
                </a:solidFill>
                <a:latin typeface="Trebuchet MS"/>
                <a:ea typeface="Trebuchet MS"/>
                <a:cs typeface="Trebuchet MS"/>
                <a:sym typeface="Trebuchet MS"/>
              </a:rPr>
              <a:t>Employee Development Planning Tools</a:t>
            </a:r>
            <a:endParaRPr sz="3400" b="1" dirty="0">
              <a:solidFill>
                <a:schemeClr val="lt1"/>
              </a:solidFill>
            </a:endParaRPr>
          </a:p>
        </p:txBody>
      </p:sp>
      <p:pic>
        <p:nvPicPr>
          <p:cNvPr id="468" name="Google Shape;468;p11"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469" name="Google Shape;469;p11"/>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5" name="Rectangle 4"/>
          <p:cNvSpPr/>
          <p:nvPr/>
        </p:nvSpPr>
        <p:spPr>
          <a:xfrm>
            <a:off x="302951" y="3253876"/>
            <a:ext cx="2777874" cy="1815882"/>
          </a:xfrm>
          <a:prstGeom prst="rect">
            <a:avLst/>
          </a:prstGeom>
        </p:spPr>
        <p:txBody>
          <a:bodyPr wrap="square">
            <a:spAutoFit/>
          </a:bodyPr>
          <a:lstStyle/>
          <a:p>
            <a:r>
              <a:rPr lang="en-GB" dirty="0"/>
              <a:t>With kind permission from</a:t>
            </a:r>
          </a:p>
          <a:p>
            <a:r>
              <a:rPr lang="en-GB" dirty="0"/>
              <a:t>the NHS London Leadership</a:t>
            </a:r>
          </a:p>
          <a:p>
            <a:r>
              <a:rPr lang="en-GB" dirty="0"/>
              <a:t>Academy. These tools are</a:t>
            </a:r>
          </a:p>
          <a:p>
            <a:r>
              <a:rPr lang="en-GB" dirty="0"/>
              <a:t>derivations of the talent</a:t>
            </a:r>
          </a:p>
          <a:p>
            <a:r>
              <a:rPr lang="en-GB" dirty="0"/>
              <a:t>strategy tool developed by</a:t>
            </a:r>
          </a:p>
          <a:p>
            <a:endParaRPr lang="en-GB" dirty="0"/>
          </a:p>
          <a:p>
            <a:r>
              <a:rPr lang="en-GB" dirty="0"/>
              <a:t>© PA Consulting and London</a:t>
            </a:r>
          </a:p>
          <a:p>
            <a:r>
              <a:rPr lang="en-GB" dirty="0"/>
              <a:t>Leadership Academy.</a:t>
            </a:r>
            <a:endParaRPr lang="en-US" dirty="0"/>
          </a:p>
        </p:txBody>
      </p:sp>
      <p:pic>
        <p:nvPicPr>
          <p:cNvPr id="2" name="Picture 1"/>
          <p:cNvPicPr>
            <a:picLocks noChangeAspect="1"/>
          </p:cNvPicPr>
          <p:nvPr/>
        </p:nvPicPr>
        <p:blipFill>
          <a:blip r:embed="rId4"/>
          <a:stretch>
            <a:fillRect/>
          </a:stretch>
        </p:blipFill>
        <p:spPr>
          <a:xfrm>
            <a:off x="3502855" y="2693801"/>
            <a:ext cx="4955128" cy="2681035"/>
          </a:xfrm>
          <a:prstGeom prst="rect">
            <a:avLst/>
          </a:prstGeom>
        </p:spPr>
      </p:pic>
      <p:sp>
        <p:nvSpPr>
          <p:cNvPr id="3" name="TextBox 2"/>
          <p:cNvSpPr txBox="1"/>
          <p:nvPr/>
        </p:nvSpPr>
        <p:spPr>
          <a:xfrm>
            <a:off x="4278078" y="5374836"/>
            <a:ext cx="3404681" cy="276999"/>
          </a:xfrm>
          <a:prstGeom prst="rect">
            <a:avLst/>
          </a:prstGeom>
          <a:noFill/>
        </p:spPr>
        <p:txBody>
          <a:bodyPr wrap="square" rtlCol="0">
            <a:spAutoFit/>
          </a:bodyPr>
          <a:lstStyle/>
          <a:p>
            <a:r>
              <a:rPr lang="en-GB" sz="1200" dirty="0"/>
              <a:t>Photo by </a:t>
            </a:r>
            <a:r>
              <a:rPr lang="en-US" sz="1200" dirty="0" err="1">
                <a:hlinkClick r:id="rId5"/>
              </a:rPr>
              <a:t>Helloquence</a:t>
            </a:r>
            <a:r>
              <a:rPr lang="en-US" sz="1200" dirty="0"/>
              <a:t> published on </a:t>
            </a:r>
            <a:r>
              <a:rPr lang="en-US" sz="1200" dirty="0">
                <a:hlinkClick r:id="rId6"/>
              </a:rPr>
              <a:t>Unsplash</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12"/>
          <p:cNvSpPr/>
          <p:nvPr/>
        </p:nvSpPr>
        <p:spPr>
          <a:xfrm>
            <a:off x="265236" y="1916064"/>
            <a:ext cx="8665356" cy="4104842"/>
          </a:xfrm>
          <a:prstGeom prst="rect">
            <a:avLst/>
          </a:prstGeom>
          <a:solidFill>
            <a:schemeClr val="accent2"/>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endParaRPr sz="1292">
              <a:solidFill>
                <a:srgbClr val="000000"/>
              </a:solidFill>
              <a:latin typeface="Arial"/>
              <a:ea typeface="Arial"/>
              <a:cs typeface="Arial"/>
              <a:sym typeface="Arial"/>
            </a:endParaRPr>
          </a:p>
        </p:txBody>
      </p:sp>
      <p:sp>
        <p:nvSpPr>
          <p:cNvPr id="475" name="Google Shape;475;p12"/>
          <p:cNvSpPr txBox="1"/>
          <p:nvPr/>
        </p:nvSpPr>
        <p:spPr>
          <a:xfrm>
            <a:off x="287753" y="1986753"/>
            <a:ext cx="4286769" cy="3139109"/>
          </a:xfrm>
          <a:prstGeom prst="rect">
            <a:avLst/>
          </a:prstGeom>
          <a:solidFill>
            <a:schemeClr val="accent1"/>
          </a:solidFill>
          <a:ln>
            <a:noFill/>
          </a:ln>
        </p:spPr>
        <p:txBody>
          <a:bodyPr spcFirstLastPara="1" wrap="square" lIns="99675" tIns="99675" rIns="0" bIns="0" anchor="t" anchorCtr="0">
            <a:noAutofit/>
          </a:bodyPr>
          <a:lstStyle/>
          <a:p>
            <a:pPr marL="0" marR="0" lvl="0" indent="0" algn="l" rtl="0">
              <a:spcBef>
                <a:spcPts val="0"/>
              </a:spcBef>
              <a:spcAft>
                <a:spcPts val="0"/>
              </a:spcAft>
              <a:buClr>
                <a:srgbClr val="293947"/>
              </a:buClr>
              <a:buSzPts val="1292"/>
              <a:buFont typeface="Noto Sans Symbols"/>
              <a:buNone/>
            </a:pPr>
            <a:r>
              <a:rPr lang="en-GB" sz="1292" b="1">
                <a:solidFill>
                  <a:srgbClr val="FFFFFF"/>
                </a:solidFill>
                <a:latin typeface="Arial"/>
                <a:ea typeface="Arial"/>
                <a:cs typeface="Arial"/>
                <a:sym typeface="Arial"/>
              </a:rPr>
              <a:t>MY CAREER</a:t>
            </a:r>
            <a:endParaRPr/>
          </a:p>
        </p:txBody>
      </p:sp>
      <p:sp>
        <p:nvSpPr>
          <p:cNvPr id="476" name="Google Shape;476;p12"/>
          <p:cNvSpPr txBox="1">
            <a:spLocks noGrp="1"/>
          </p:cNvSpPr>
          <p:nvPr>
            <p:ph type="title"/>
          </p:nvPr>
        </p:nvSpPr>
        <p:spPr>
          <a:xfrm>
            <a:off x="264383" y="727317"/>
            <a:ext cx="8660423" cy="711200"/>
          </a:xfrm>
          <a:prstGeom prst="rect">
            <a:avLst/>
          </a:prstGeom>
          <a:noFill/>
          <a:ln>
            <a:noFill/>
          </a:ln>
        </p:spPr>
        <p:txBody>
          <a:bodyPr spcFirstLastPara="1" wrap="square" lIns="0" tIns="45700" rIns="0" bIns="45700" anchor="b" anchorCtr="0">
            <a:noAutofit/>
          </a:bodyPr>
          <a:lstStyle/>
          <a:p>
            <a:pPr marL="0" lvl="0" indent="0" algn="l" rtl="0">
              <a:lnSpc>
                <a:spcPct val="90000"/>
              </a:lnSpc>
              <a:spcBef>
                <a:spcPts val="0"/>
              </a:spcBef>
              <a:spcAft>
                <a:spcPts val="0"/>
              </a:spcAft>
              <a:buNone/>
            </a:pPr>
            <a:r>
              <a:rPr lang="en-GB" dirty="0">
                <a:latin typeface="Trebuchet MS" panose="020B0603020202020204" pitchFamily="34" charset="0"/>
              </a:rPr>
              <a:t>Development Planning Tool: Personal Development Plan Template</a:t>
            </a:r>
            <a:endParaRPr dirty="0">
              <a:latin typeface="Trebuchet MS" panose="020B0603020202020204" pitchFamily="34" charset="0"/>
            </a:endParaRPr>
          </a:p>
        </p:txBody>
      </p:sp>
      <p:sp>
        <p:nvSpPr>
          <p:cNvPr id="477" name="Google Shape;477;p12"/>
          <p:cNvSpPr/>
          <p:nvPr/>
        </p:nvSpPr>
        <p:spPr>
          <a:xfrm>
            <a:off x="331400" y="3503434"/>
            <a:ext cx="4133908"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None/>
            </a:pPr>
            <a:r>
              <a:rPr lang="en-GB" sz="1292" i="1">
                <a:solidFill>
                  <a:srgbClr val="000000"/>
                </a:solidFill>
                <a:latin typeface="Open Sans Light"/>
                <a:ea typeface="Open Sans Light"/>
                <a:cs typeface="Open Sans Light"/>
                <a:sym typeface="Open Sans Light"/>
              </a:rPr>
              <a:t>Record description of role history in the organisation</a:t>
            </a:r>
            <a:endParaRPr sz="1292" i="1">
              <a:solidFill>
                <a:srgbClr val="000000"/>
              </a:solidFill>
              <a:latin typeface="Open Sans Light"/>
              <a:ea typeface="Open Sans Light"/>
              <a:cs typeface="Open Sans Light"/>
              <a:sym typeface="Open Sans Light"/>
            </a:endParaRPr>
          </a:p>
        </p:txBody>
      </p:sp>
      <p:sp>
        <p:nvSpPr>
          <p:cNvPr id="478" name="Google Shape;478;p12"/>
          <p:cNvSpPr/>
          <p:nvPr/>
        </p:nvSpPr>
        <p:spPr>
          <a:xfrm>
            <a:off x="331400" y="4384989"/>
            <a:ext cx="4133908"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r>
              <a:rPr lang="en-GB" sz="1292" i="1">
                <a:solidFill>
                  <a:srgbClr val="000000"/>
                </a:solidFill>
                <a:latin typeface="Open Sans Light"/>
                <a:ea typeface="Open Sans Light"/>
                <a:cs typeface="Open Sans Light"/>
                <a:sym typeface="Open Sans Light"/>
              </a:rPr>
              <a:t>Record current role and achievements to date</a:t>
            </a:r>
            <a:endParaRPr/>
          </a:p>
        </p:txBody>
      </p:sp>
      <p:sp>
        <p:nvSpPr>
          <p:cNvPr id="479" name="Google Shape;479;p12"/>
          <p:cNvSpPr txBox="1"/>
          <p:nvPr/>
        </p:nvSpPr>
        <p:spPr>
          <a:xfrm>
            <a:off x="331400" y="3269640"/>
            <a:ext cx="3738163" cy="240362"/>
          </a:xfrm>
          <a:prstGeom prst="rect">
            <a:avLst/>
          </a:prstGeom>
          <a:noFill/>
          <a:ln>
            <a:noFill/>
          </a:ln>
        </p:spPr>
        <p:txBody>
          <a:bodyPr spcFirstLastPara="1" wrap="square" lIns="66450" tIns="66450" rIns="66450" bIns="66450" anchor="ctr" anchorCtr="0">
            <a:noAutofit/>
          </a:bodyPr>
          <a:lstStyle/>
          <a:p>
            <a:pPr marL="1466" marR="0" lvl="0" indent="0" algn="l" rtl="0">
              <a:spcBef>
                <a:spcPts val="0"/>
              </a:spcBef>
              <a:spcAft>
                <a:spcPts val="0"/>
              </a:spcAft>
              <a:buClr>
                <a:srgbClr val="99CC00"/>
              </a:buClr>
              <a:buSzPts val="968"/>
              <a:buFont typeface="Open Sans Light"/>
              <a:buNone/>
            </a:pPr>
            <a:r>
              <a:rPr lang="en-GB" sz="968" b="1">
                <a:solidFill>
                  <a:srgbClr val="FFFFFF"/>
                </a:solidFill>
                <a:latin typeface="Arial"/>
                <a:ea typeface="Arial"/>
                <a:cs typeface="Arial"/>
                <a:sym typeface="Arial"/>
              </a:rPr>
              <a:t>Where was I at the start of this development journey?</a:t>
            </a:r>
            <a:endParaRPr/>
          </a:p>
        </p:txBody>
      </p:sp>
      <p:sp>
        <p:nvSpPr>
          <p:cNvPr id="480" name="Google Shape;480;p12"/>
          <p:cNvSpPr txBox="1"/>
          <p:nvPr/>
        </p:nvSpPr>
        <p:spPr>
          <a:xfrm>
            <a:off x="331401" y="4161518"/>
            <a:ext cx="3847495" cy="212931"/>
          </a:xfrm>
          <a:prstGeom prst="rect">
            <a:avLst/>
          </a:prstGeom>
          <a:noFill/>
          <a:ln>
            <a:noFill/>
          </a:ln>
        </p:spPr>
        <p:txBody>
          <a:bodyPr spcFirstLastPara="1" wrap="square" lIns="66450" tIns="66450" rIns="66450" bIns="66450" anchor="ctr" anchorCtr="0">
            <a:noAutofit/>
          </a:bodyPr>
          <a:lstStyle/>
          <a:p>
            <a:pPr marL="1466" marR="0" lvl="0" indent="0" algn="l" rtl="0">
              <a:spcBef>
                <a:spcPts val="0"/>
              </a:spcBef>
              <a:spcAft>
                <a:spcPts val="0"/>
              </a:spcAft>
              <a:buClr>
                <a:srgbClr val="99CC00"/>
              </a:buClr>
              <a:buSzPts val="968"/>
              <a:buFont typeface="Open Sans Light"/>
              <a:buNone/>
            </a:pPr>
            <a:r>
              <a:rPr lang="en-GB" sz="968" b="1">
                <a:solidFill>
                  <a:srgbClr val="FFFFFF"/>
                </a:solidFill>
                <a:latin typeface="Arial"/>
                <a:ea typeface="Arial"/>
                <a:cs typeface="Arial"/>
                <a:sym typeface="Arial"/>
              </a:rPr>
              <a:t>Where am I now?</a:t>
            </a:r>
            <a:endParaRPr/>
          </a:p>
        </p:txBody>
      </p:sp>
      <p:sp>
        <p:nvSpPr>
          <p:cNvPr id="481" name="Google Shape;481;p12"/>
          <p:cNvSpPr/>
          <p:nvPr/>
        </p:nvSpPr>
        <p:spPr>
          <a:xfrm>
            <a:off x="331399" y="2625912"/>
            <a:ext cx="4133908"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None/>
            </a:pPr>
            <a:r>
              <a:rPr lang="en-GB" sz="1292" i="1">
                <a:solidFill>
                  <a:srgbClr val="000000"/>
                </a:solidFill>
                <a:latin typeface="Open Sans Light"/>
                <a:ea typeface="Open Sans Light"/>
                <a:cs typeface="Open Sans Light"/>
                <a:sym typeface="Open Sans Light"/>
              </a:rPr>
              <a:t>Record short- and longer-term career aspirations</a:t>
            </a:r>
            <a:endParaRPr/>
          </a:p>
        </p:txBody>
      </p:sp>
      <p:sp>
        <p:nvSpPr>
          <p:cNvPr id="482" name="Google Shape;482;p12"/>
          <p:cNvSpPr txBox="1"/>
          <p:nvPr/>
        </p:nvSpPr>
        <p:spPr>
          <a:xfrm>
            <a:off x="331400" y="2320442"/>
            <a:ext cx="3738163" cy="240362"/>
          </a:xfrm>
          <a:prstGeom prst="rect">
            <a:avLst/>
          </a:prstGeom>
          <a:noFill/>
          <a:ln>
            <a:noFill/>
          </a:ln>
        </p:spPr>
        <p:txBody>
          <a:bodyPr spcFirstLastPara="1" wrap="square" lIns="66450" tIns="66450" rIns="66450" bIns="66450" anchor="ctr" anchorCtr="0">
            <a:noAutofit/>
          </a:bodyPr>
          <a:lstStyle/>
          <a:p>
            <a:pPr marL="1466" marR="0" lvl="0" indent="0" algn="l" rtl="0">
              <a:spcBef>
                <a:spcPts val="0"/>
              </a:spcBef>
              <a:spcAft>
                <a:spcPts val="0"/>
              </a:spcAft>
              <a:buClr>
                <a:srgbClr val="99CC00"/>
              </a:buClr>
              <a:buSzPts val="968"/>
              <a:buFont typeface="Open Sans Light"/>
              <a:buNone/>
            </a:pPr>
            <a:r>
              <a:rPr lang="en-GB" sz="968" b="1">
                <a:solidFill>
                  <a:srgbClr val="FFFFFF"/>
                </a:solidFill>
                <a:latin typeface="Arial"/>
                <a:ea typeface="Arial"/>
                <a:cs typeface="Arial"/>
                <a:sym typeface="Arial"/>
              </a:rPr>
              <a:t>What are my aspirations for my career in the next 1-2 years and 3-5 years?</a:t>
            </a:r>
            <a:endParaRPr/>
          </a:p>
        </p:txBody>
      </p:sp>
      <p:sp>
        <p:nvSpPr>
          <p:cNvPr id="483" name="Google Shape;483;p12"/>
          <p:cNvSpPr txBox="1"/>
          <p:nvPr/>
        </p:nvSpPr>
        <p:spPr>
          <a:xfrm>
            <a:off x="4643822" y="1916064"/>
            <a:ext cx="4286769" cy="3139109"/>
          </a:xfrm>
          <a:prstGeom prst="rect">
            <a:avLst/>
          </a:prstGeom>
          <a:solidFill>
            <a:schemeClr val="accent6"/>
          </a:solidFill>
          <a:ln>
            <a:noFill/>
          </a:ln>
        </p:spPr>
        <p:txBody>
          <a:bodyPr spcFirstLastPara="1" wrap="square" lIns="99675" tIns="99675" rIns="0" bIns="0" anchor="t" anchorCtr="0">
            <a:noAutofit/>
          </a:bodyPr>
          <a:lstStyle/>
          <a:p>
            <a:pPr marL="0" marR="0" lvl="0" indent="0" algn="l" rtl="0">
              <a:spcBef>
                <a:spcPts val="0"/>
              </a:spcBef>
              <a:spcAft>
                <a:spcPts val="0"/>
              </a:spcAft>
              <a:buClr>
                <a:srgbClr val="293947"/>
              </a:buClr>
              <a:buSzPts val="1292"/>
              <a:buFont typeface="Noto Sans Symbols"/>
              <a:buNone/>
            </a:pPr>
            <a:r>
              <a:rPr lang="en-GB" sz="1292" b="1">
                <a:solidFill>
                  <a:srgbClr val="FFFFFF"/>
                </a:solidFill>
                <a:latin typeface="Arial"/>
                <a:ea typeface="Arial"/>
                <a:cs typeface="Arial"/>
                <a:sym typeface="Arial"/>
              </a:rPr>
              <a:t>MY DEVELOPMENT</a:t>
            </a:r>
            <a:endParaRPr/>
          </a:p>
        </p:txBody>
      </p:sp>
      <p:sp>
        <p:nvSpPr>
          <p:cNvPr id="484" name="Google Shape;484;p12"/>
          <p:cNvSpPr/>
          <p:nvPr/>
        </p:nvSpPr>
        <p:spPr>
          <a:xfrm>
            <a:off x="4728522" y="3503434"/>
            <a:ext cx="4134237"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None/>
            </a:pPr>
            <a:r>
              <a:rPr lang="en-GB" sz="1292" i="1">
                <a:solidFill>
                  <a:srgbClr val="000000"/>
                </a:solidFill>
                <a:latin typeface="Open Sans Light"/>
                <a:ea typeface="Open Sans Light"/>
                <a:cs typeface="Open Sans Light"/>
                <a:sym typeface="Open Sans Light"/>
              </a:rPr>
              <a:t>Record three largest development areas</a:t>
            </a:r>
            <a:endParaRPr/>
          </a:p>
        </p:txBody>
      </p:sp>
      <p:sp>
        <p:nvSpPr>
          <p:cNvPr id="485" name="Google Shape;485;p12"/>
          <p:cNvSpPr/>
          <p:nvPr/>
        </p:nvSpPr>
        <p:spPr>
          <a:xfrm>
            <a:off x="4728522" y="4384989"/>
            <a:ext cx="4134237"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r>
              <a:rPr lang="en-GB" sz="1292" i="1">
                <a:solidFill>
                  <a:srgbClr val="000000"/>
                </a:solidFill>
                <a:latin typeface="Open Sans Light"/>
                <a:ea typeface="Open Sans Light"/>
                <a:cs typeface="Open Sans Light"/>
                <a:sym typeface="Open Sans Light"/>
              </a:rPr>
              <a:t>Record actions to develop each areas</a:t>
            </a:r>
            <a:endParaRPr/>
          </a:p>
        </p:txBody>
      </p:sp>
      <p:sp>
        <p:nvSpPr>
          <p:cNvPr id="486" name="Google Shape;486;p12"/>
          <p:cNvSpPr/>
          <p:nvPr/>
        </p:nvSpPr>
        <p:spPr>
          <a:xfrm>
            <a:off x="336366" y="5354131"/>
            <a:ext cx="2791385"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r>
              <a:rPr lang="en-GB" sz="1292" i="1">
                <a:solidFill>
                  <a:srgbClr val="000000"/>
                </a:solidFill>
                <a:latin typeface="Open Sans Light"/>
                <a:ea typeface="Open Sans Light"/>
                <a:cs typeface="Open Sans Light"/>
                <a:sym typeface="Open Sans Light"/>
              </a:rPr>
              <a:t>Record experience-based activities </a:t>
            </a:r>
            <a:endParaRPr/>
          </a:p>
        </p:txBody>
      </p:sp>
      <p:sp>
        <p:nvSpPr>
          <p:cNvPr id="487" name="Google Shape;487;p12"/>
          <p:cNvSpPr txBox="1"/>
          <p:nvPr/>
        </p:nvSpPr>
        <p:spPr>
          <a:xfrm>
            <a:off x="4728521" y="3269641"/>
            <a:ext cx="3738163" cy="240362"/>
          </a:xfrm>
          <a:prstGeom prst="rect">
            <a:avLst/>
          </a:prstGeom>
          <a:noFill/>
          <a:ln>
            <a:noFill/>
          </a:ln>
        </p:spPr>
        <p:txBody>
          <a:bodyPr spcFirstLastPara="1" wrap="square" lIns="66450" tIns="66450" rIns="66450" bIns="66450" anchor="ctr" anchorCtr="0">
            <a:noAutofit/>
          </a:bodyPr>
          <a:lstStyle/>
          <a:p>
            <a:pPr marL="1466" marR="0" lvl="0" indent="0" algn="l" rtl="0">
              <a:spcBef>
                <a:spcPts val="0"/>
              </a:spcBef>
              <a:spcAft>
                <a:spcPts val="0"/>
              </a:spcAft>
              <a:buClr>
                <a:srgbClr val="99CC00"/>
              </a:buClr>
              <a:buSzPts val="968"/>
              <a:buFont typeface="Open Sans Light"/>
              <a:buNone/>
            </a:pPr>
            <a:r>
              <a:rPr lang="en-GB" sz="968" b="1">
                <a:solidFill>
                  <a:srgbClr val="FFFFFF"/>
                </a:solidFill>
                <a:latin typeface="Arial"/>
                <a:ea typeface="Arial"/>
                <a:cs typeface="Arial"/>
                <a:sym typeface="Arial"/>
              </a:rPr>
              <a:t>What are my biggest development areas?</a:t>
            </a:r>
            <a:endParaRPr/>
          </a:p>
        </p:txBody>
      </p:sp>
      <p:sp>
        <p:nvSpPr>
          <p:cNvPr id="488" name="Google Shape;488;p12"/>
          <p:cNvSpPr txBox="1"/>
          <p:nvPr/>
        </p:nvSpPr>
        <p:spPr>
          <a:xfrm>
            <a:off x="4728522" y="4161519"/>
            <a:ext cx="3847495" cy="212931"/>
          </a:xfrm>
          <a:prstGeom prst="rect">
            <a:avLst/>
          </a:prstGeom>
          <a:noFill/>
          <a:ln>
            <a:noFill/>
          </a:ln>
        </p:spPr>
        <p:txBody>
          <a:bodyPr spcFirstLastPara="1" wrap="square" lIns="66450" tIns="66450" rIns="66450" bIns="66450" anchor="ctr" anchorCtr="0">
            <a:noAutofit/>
          </a:bodyPr>
          <a:lstStyle/>
          <a:p>
            <a:pPr marL="1466" marR="0" lvl="0" indent="0" algn="l" rtl="0">
              <a:spcBef>
                <a:spcPts val="0"/>
              </a:spcBef>
              <a:spcAft>
                <a:spcPts val="0"/>
              </a:spcAft>
              <a:buClr>
                <a:srgbClr val="99CC00"/>
              </a:buClr>
              <a:buSzPts val="968"/>
              <a:buFont typeface="Open Sans Light"/>
              <a:buNone/>
            </a:pPr>
            <a:r>
              <a:rPr lang="en-GB" sz="968" b="1">
                <a:solidFill>
                  <a:srgbClr val="FFFFFF"/>
                </a:solidFill>
                <a:latin typeface="Arial"/>
                <a:ea typeface="Arial"/>
                <a:cs typeface="Arial"/>
                <a:sym typeface="Arial"/>
              </a:rPr>
              <a:t>What actions do I need to take?</a:t>
            </a:r>
            <a:endParaRPr/>
          </a:p>
        </p:txBody>
      </p:sp>
      <p:sp>
        <p:nvSpPr>
          <p:cNvPr id="489" name="Google Shape;489;p12"/>
          <p:cNvSpPr/>
          <p:nvPr/>
        </p:nvSpPr>
        <p:spPr>
          <a:xfrm>
            <a:off x="4728521" y="2625912"/>
            <a:ext cx="4134237"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None/>
            </a:pPr>
            <a:r>
              <a:rPr lang="en-GB" sz="1292" i="1">
                <a:solidFill>
                  <a:srgbClr val="000000"/>
                </a:solidFill>
                <a:latin typeface="Open Sans Light"/>
                <a:ea typeface="Open Sans Light"/>
                <a:cs typeface="Open Sans Light"/>
                <a:sym typeface="Open Sans Light"/>
              </a:rPr>
              <a:t>Record top three strengths</a:t>
            </a:r>
            <a:endParaRPr/>
          </a:p>
        </p:txBody>
      </p:sp>
      <p:sp>
        <p:nvSpPr>
          <p:cNvPr id="490" name="Google Shape;490;p12"/>
          <p:cNvSpPr txBox="1"/>
          <p:nvPr/>
        </p:nvSpPr>
        <p:spPr>
          <a:xfrm>
            <a:off x="4728521" y="2383128"/>
            <a:ext cx="3738163" cy="240362"/>
          </a:xfrm>
          <a:prstGeom prst="rect">
            <a:avLst/>
          </a:prstGeom>
          <a:noFill/>
          <a:ln>
            <a:noFill/>
          </a:ln>
        </p:spPr>
        <p:txBody>
          <a:bodyPr spcFirstLastPara="1" wrap="square" lIns="66450" tIns="66450" rIns="66450" bIns="66450" anchor="ctr" anchorCtr="0">
            <a:noAutofit/>
          </a:bodyPr>
          <a:lstStyle/>
          <a:p>
            <a:pPr marL="1466" marR="0" lvl="0" indent="0" algn="l" rtl="0">
              <a:spcBef>
                <a:spcPts val="0"/>
              </a:spcBef>
              <a:spcAft>
                <a:spcPts val="0"/>
              </a:spcAft>
              <a:buClr>
                <a:srgbClr val="99CC00"/>
              </a:buClr>
              <a:buSzPts val="968"/>
              <a:buFont typeface="Open Sans Light"/>
              <a:buNone/>
            </a:pPr>
            <a:r>
              <a:rPr lang="en-GB" sz="968" b="1">
                <a:solidFill>
                  <a:srgbClr val="FFFFFF"/>
                </a:solidFill>
                <a:latin typeface="Arial"/>
                <a:ea typeface="Arial"/>
                <a:cs typeface="Arial"/>
                <a:sym typeface="Arial"/>
              </a:rPr>
              <a:t>What are my strengths?</a:t>
            </a:r>
            <a:endParaRPr/>
          </a:p>
        </p:txBody>
      </p:sp>
      <p:sp>
        <p:nvSpPr>
          <p:cNvPr id="491" name="Google Shape;491;p12"/>
          <p:cNvSpPr txBox="1">
            <a:spLocks noGrp="1"/>
          </p:cNvSpPr>
          <p:nvPr>
            <p:ph type="body" idx="1"/>
          </p:nvPr>
        </p:nvSpPr>
        <p:spPr>
          <a:xfrm>
            <a:off x="208142" y="1459527"/>
            <a:ext cx="8722449" cy="461401"/>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292" dirty="0">
                <a:latin typeface="Trebuchet MS" panose="020B0603020202020204" pitchFamily="34" charset="0"/>
              </a:rPr>
              <a:t>The Personal Development Plan Template enables line managers and their direct reports to work together to document the talent conversation and create some development actions using the 70:20:10 model.</a:t>
            </a:r>
            <a:endParaRPr dirty="0">
              <a:latin typeface="Trebuchet MS" panose="020B0603020202020204" pitchFamily="34" charset="0"/>
            </a:endParaRPr>
          </a:p>
        </p:txBody>
      </p:sp>
      <p:sp>
        <p:nvSpPr>
          <p:cNvPr id="492" name="Google Shape;492;p12"/>
          <p:cNvSpPr/>
          <p:nvPr/>
        </p:nvSpPr>
        <p:spPr>
          <a:xfrm>
            <a:off x="3207189" y="5354131"/>
            <a:ext cx="2791385"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r>
              <a:rPr lang="en-GB" sz="1292" i="1">
                <a:solidFill>
                  <a:srgbClr val="000000"/>
                </a:solidFill>
                <a:latin typeface="Open Sans Light"/>
                <a:ea typeface="Open Sans Light"/>
                <a:cs typeface="Open Sans Light"/>
                <a:sym typeface="Open Sans Light"/>
              </a:rPr>
              <a:t>Record feedback-based activities</a:t>
            </a:r>
            <a:endParaRPr/>
          </a:p>
        </p:txBody>
      </p:sp>
      <p:sp>
        <p:nvSpPr>
          <p:cNvPr id="493" name="Google Shape;493;p12"/>
          <p:cNvSpPr/>
          <p:nvPr/>
        </p:nvSpPr>
        <p:spPr>
          <a:xfrm>
            <a:off x="6033078" y="5354131"/>
            <a:ext cx="2864185" cy="586497"/>
          </a:xfrm>
          <a:prstGeom prst="rect">
            <a:avLst/>
          </a:prstGeom>
          <a:solidFill>
            <a:schemeClr val="lt1"/>
          </a:solidFill>
          <a:ln>
            <a:noFill/>
          </a:ln>
        </p:spPr>
        <p:txBody>
          <a:bodyPr spcFirstLastPara="1" wrap="square" lIns="83075" tIns="43200" rIns="83075" bIns="43200" anchor="ctr" anchorCtr="0">
            <a:noAutofit/>
          </a:bodyPr>
          <a:lstStyle/>
          <a:p>
            <a:pPr marL="0" marR="0" lvl="0" indent="0" algn="ctr" rtl="0">
              <a:spcBef>
                <a:spcPts val="0"/>
              </a:spcBef>
              <a:spcAft>
                <a:spcPts val="0"/>
              </a:spcAft>
              <a:buClr>
                <a:srgbClr val="293947"/>
              </a:buClr>
              <a:buSzPts val="1292"/>
              <a:buFont typeface="Noto Sans Symbols"/>
              <a:buNone/>
            </a:pPr>
            <a:r>
              <a:rPr lang="en-GB" sz="1292" i="1">
                <a:solidFill>
                  <a:srgbClr val="000000"/>
                </a:solidFill>
                <a:latin typeface="Open Sans Light"/>
                <a:ea typeface="Open Sans Light"/>
                <a:cs typeface="Open Sans Light"/>
                <a:sym typeface="Open Sans Light"/>
              </a:rPr>
              <a:t>Record formal learning-based activities </a:t>
            </a:r>
            <a:endParaRPr/>
          </a:p>
        </p:txBody>
      </p:sp>
      <p:sp>
        <p:nvSpPr>
          <p:cNvPr id="494" name="Google Shape;494;p12"/>
          <p:cNvSpPr txBox="1"/>
          <p:nvPr/>
        </p:nvSpPr>
        <p:spPr>
          <a:xfrm>
            <a:off x="331400" y="5135451"/>
            <a:ext cx="8526391" cy="218680"/>
          </a:xfrm>
          <a:prstGeom prst="rect">
            <a:avLst/>
          </a:prstGeom>
          <a:noFill/>
          <a:ln>
            <a:noFill/>
          </a:ln>
        </p:spPr>
        <p:txBody>
          <a:bodyPr spcFirstLastPara="1" wrap="square" lIns="66450" tIns="66450" rIns="66450" bIns="66450" anchor="ctr" anchorCtr="0">
            <a:noAutofit/>
          </a:bodyPr>
          <a:lstStyle/>
          <a:p>
            <a:pPr marL="1466" marR="0" lvl="0" indent="0" algn="l" rtl="0">
              <a:spcBef>
                <a:spcPts val="0"/>
              </a:spcBef>
              <a:spcAft>
                <a:spcPts val="0"/>
              </a:spcAft>
              <a:buClr>
                <a:srgbClr val="99CC00"/>
              </a:buClr>
              <a:buSzPts val="968"/>
              <a:buFont typeface="Open Sans Light"/>
              <a:buNone/>
            </a:pPr>
            <a:r>
              <a:rPr lang="en-GB" sz="968" b="1">
                <a:solidFill>
                  <a:srgbClr val="FFFFFF"/>
                </a:solidFill>
                <a:latin typeface="Arial"/>
                <a:ea typeface="Arial"/>
                <a:cs typeface="Arial"/>
                <a:sym typeface="Arial"/>
              </a:rPr>
              <a:t>What learning opportunities will I commit to taking after today? Use the 70:20:10 model to identify opportunities in each area.</a:t>
            </a:r>
            <a:endParaRPr/>
          </a:p>
        </p:txBody>
      </p:sp>
      <p:pic>
        <p:nvPicPr>
          <p:cNvPr id="495" name="Google Shape;495;p12"/>
          <p:cNvPicPr preferRelativeResize="0"/>
          <p:nvPr/>
        </p:nvPicPr>
        <p:blipFill rotWithShape="1">
          <a:blip r:embed="rId3">
            <a:alphaModFix/>
          </a:blip>
          <a:srcRect/>
          <a:stretch/>
        </p:blipFill>
        <p:spPr>
          <a:xfrm>
            <a:off x="208142" y="22800"/>
            <a:ext cx="8772904" cy="932769"/>
          </a:xfrm>
          <a:prstGeom prst="rect">
            <a:avLst/>
          </a:prstGeom>
          <a:noFill/>
          <a:ln>
            <a:noFill/>
          </a:ln>
        </p:spPr>
      </p:pic>
      <p:pic>
        <p:nvPicPr>
          <p:cNvPr id="496" name="Google Shape;496;p12"/>
          <p:cNvPicPr preferRelativeResize="0"/>
          <p:nvPr/>
        </p:nvPicPr>
        <p:blipFill rotWithShape="1">
          <a:blip r:embed="rId4">
            <a:alphaModFix/>
          </a:blip>
          <a:srcRect/>
          <a:stretch/>
        </p:blipFill>
        <p:spPr>
          <a:xfrm>
            <a:off x="3074163" y="6426932"/>
            <a:ext cx="2347163" cy="34140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p13"/>
          <p:cNvSpPr txBox="1">
            <a:spLocks noGrp="1"/>
          </p:cNvSpPr>
          <p:nvPr>
            <p:ph type="title"/>
          </p:nvPr>
        </p:nvSpPr>
        <p:spPr>
          <a:xfrm>
            <a:off x="260355" y="773116"/>
            <a:ext cx="8478187" cy="536507"/>
          </a:xfrm>
          <a:prstGeom prst="rect">
            <a:avLst/>
          </a:prstGeom>
          <a:noFill/>
          <a:ln>
            <a:noFill/>
          </a:ln>
        </p:spPr>
        <p:txBody>
          <a:bodyPr spcFirstLastPara="1" wrap="square" lIns="0" tIns="45700" rIns="0" bIns="45700" anchor="b" anchorCtr="0">
            <a:noAutofit/>
          </a:bodyPr>
          <a:lstStyle/>
          <a:p>
            <a:pPr marL="0" lvl="0" indent="0" algn="l" rtl="0">
              <a:lnSpc>
                <a:spcPct val="90000"/>
              </a:lnSpc>
              <a:spcBef>
                <a:spcPts val="0"/>
              </a:spcBef>
              <a:spcAft>
                <a:spcPts val="0"/>
              </a:spcAft>
              <a:buNone/>
            </a:pPr>
            <a:r>
              <a:rPr lang="en-GB" dirty="0">
                <a:latin typeface="Trebuchet MS" panose="020B0603020202020204" pitchFamily="34" charset="0"/>
              </a:rPr>
              <a:t>Development Planning Tool: 70:20:10 Model</a:t>
            </a:r>
            <a:endParaRPr dirty="0">
              <a:latin typeface="Trebuchet MS" panose="020B0603020202020204" pitchFamily="34" charset="0"/>
            </a:endParaRPr>
          </a:p>
        </p:txBody>
      </p:sp>
      <p:sp>
        <p:nvSpPr>
          <p:cNvPr id="505" name="Google Shape;505;p13"/>
          <p:cNvSpPr/>
          <p:nvPr/>
        </p:nvSpPr>
        <p:spPr>
          <a:xfrm>
            <a:off x="260356" y="1332771"/>
            <a:ext cx="8647718" cy="8876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293947"/>
              </a:buClr>
              <a:buSzPts val="1292"/>
              <a:buFont typeface="Noto Sans Symbols"/>
              <a:buNone/>
            </a:pPr>
            <a:r>
              <a:rPr lang="en-GB" sz="1292" dirty="0">
                <a:solidFill>
                  <a:srgbClr val="000000"/>
                </a:solidFill>
                <a:latin typeface="Trebuchet MS" panose="020B0603020202020204" pitchFamily="34" charset="0"/>
                <a:sym typeface="Arial"/>
              </a:rPr>
              <a:t>The 70:20:10 model suggests designing learning experiences to resemble the way people learn naturally. 70% of learning happens on-the-job, 20% through others and 10% through formal education. As the majority of learning comes from challenges we face in the course of our work, providing development opportunities and learning resources that support people in their work forms the basis of an effective learning strategy.  </a:t>
            </a:r>
            <a:endParaRPr dirty="0">
              <a:latin typeface="Trebuchet MS" panose="020B0603020202020204" pitchFamily="34" charset="0"/>
            </a:endParaRPr>
          </a:p>
        </p:txBody>
      </p:sp>
      <p:pic>
        <p:nvPicPr>
          <p:cNvPr id="506" name="Google Shape;506;p13"/>
          <p:cNvPicPr preferRelativeResize="0"/>
          <p:nvPr/>
        </p:nvPicPr>
        <p:blipFill rotWithShape="1">
          <a:blip r:embed="rId3">
            <a:alphaModFix/>
          </a:blip>
          <a:srcRect/>
          <a:stretch/>
        </p:blipFill>
        <p:spPr>
          <a:xfrm>
            <a:off x="260355" y="40831"/>
            <a:ext cx="934657" cy="934657"/>
          </a:xfrm>
          <a:prstGeom prst="rect">
            <a:avLst/>
          </a:prstGeom>
          <a:noFill/>
          <a:ln>
            <a:noFill/>
          </a:ln>
        </p:spPr>
      </p:pic>
      <p:pic>
        <p:nvPicPr>
          <p:cNvPr id="507" name="Google Shape;507;p13"/>
          <p:cNvPicPr preferRelativeResize="0"/>
          <p:nvPr/>
        </p:nvPicPr>
        <p:blipFill rotWithShape="1">
          <a:blip r:embed="rId4">
            <a:alphaModFix/>
          </a:blip>
          <a:srcRect/>
          <a:stretch/>
        </p:blipFill>
        <p:spPr>
          <a:xfrm>
            <a:off x="3263042" y="6433226"/>
            <a:ext cx="2347832" cy="337226"/>
          </a:xfrm>
          <a:prstGeom prst="rect">
            <a:avLst/>
          </a:prstGeom>
          <a:noFill/>
          <a:ln>
            <a:noFill/>
          </a:ln>
        </p:spPr>
      </p:pic>
      <p:pic>
        <p:nvPicPr>
          <p:cNvPr id="508" name="Google Shape;508;p13"/>
          <p:cNvPicPr preferRelativeResize="0"/>
          <p:nvPr/>
        </p:nvPicPr>
        <p:blipFill rotWithShape="1">
          <a:blip r:embed="rId5">
            <a:alphaModFix/>
          </a:blip>
          <a:srcRect/>
          <a:stretch/>
        </p:blipFill>
        <p:spPr>
          <a:xfrm>
            <a:off x="6668269" y="226326"/>
            <a:ext cx="2365483" cy="486383"/>
          </a:xfrm>
          <a:prstGeom prst="rect">
            <a:avLst/>
          </a:prstGeom>
          <a:noFill/>
          <a:ln>
            <a:noFill/>
          </a:ln>
        </p:spPr>
      </p:pic>
      <p:pic>
        <p:nvPicPr>
          <p:cNvPr id="2" name="Picture 1"/>
          <p:cNvPicPr>
            <a:picLocks noChangeAspect="1"/>
          </p:cNvPicPr>
          <p:nvPr/>
        </p:nvPicPr>
        <p:blipFill>
          <a:blip r:embed="rId6"/>
          <a:stretch>
            <a:fillRect/>
          </a:stretch>
        </p:blipFill>
        <p:spPr>
          <a:xfrm>
            <a:off x="609731" y="2041908"/>
            <a:ext cx="7779434" cy="439131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16"/>
          <p:cNvSpPr>
            <a:spLocks noGrp="1"/>
          </p:cNvSpPr>
          <p:nvPr>
            <p:ph type="ctrTitle"/>
          </p:nvPr>
        </p:nvSpPr>
        <p:spPr>
          <a:xfrm>
            <a:off x="341891" y="1483743"/>
            <a:ext cx="8520600" cy="750498"/>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40"/>
              <a:buFont typeface="Trebuchet MS"/>
              <a:buNone/>
            </a:pPr>
            <a:r>
              <a:rPr lang="en-GB" sz="2800" b="1" dirty="0">
                <a:solidFill>
                  <a:schemeClr val="lt1"/>
                </a:solidFill>
                <a:latin typeface="Trebuchet MS"/>
                <a:ea typeface="Trebuchet MS"/>
                <a:cs typeface="Trebuchet MS"/>
                <a:sym typeface="Trebuchet MS"/>
              </a:rPr>
              <a:t>Approaches to Employee development for growth and impact</a:t>
            </a:r>
            <a:endParaRPr sz="2400" b="1" dirty="0">
              <a:solidFill>
                <a:schemeClr val="lt1"/>
              </a:solidFill>
            </a:endParaRPr>
          </a:p>
        </p:txBody>
      </p:sp>
      <p:sp>
        <p:nvSpPr>
          <p:cNvPr id="534" name="Google Shape;534;p16"/>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535" name="Google Shape;535;p16"/>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536" name="Google Shape;536;p16"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537" name="Google Shape;537;p16"/>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538" name="Google Shape;538;p16"/>
          <p:cNvSpPr txBox="1"/>
          <p:nvPr/>
        </p:nvSpPr>
        <p:spPr>
          <a:xfrm>
            <a:off x="341891" y="2188332"/>
            <a:ext cx="4824913" cy="3717288"/>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On the Job Training</a:t>
            </a: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Training Courses</a:t>
            </a: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Simulations</a:t>
            </a: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Programmed Learning and Self-study</a:t>
            </a: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Video training</a:t>
            </a: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Stretch assignments and projects</a:t>
            </a: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Job Enrichment</a:t>
            </a:r>
            <a:endParaRPr lang="en-GB" sz="2000" dirty="0">
              <a:solidFill>
                <a:schemeClr val="dk1"/>
              </a:solidFill>
              <a:latin typeface="Trebuchet MS"/>
              <a:ea typeface="Trebuchet MS"/>
              <a:cs typeface="Trebuchet MS"/>
              <a:sym typeface="Trebuchet MS"/>
            </a:endParaRP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Mentoring or Coaching</a:t>
            </a:r>
            <a:endParaRPr lang="en-GB" sz="2000" dirty="0">
              <a:solidFill>
                <a:schemeClr val="dk1"/>
              </a:solidFill>
              <a:latin typeface="Trebuchet MS"/>
              <a:ea typeface="Trebuchet MS"/>
              <a:cs typeface="Trebuchet MS"/>
              <a:sym typeface="Trebuchet MS"/>
            </a:endParaRPr>
          </a:p>
          <a:p>
            <a:pPr marL="0" marR="0" lvl="0" indent="0" algn="l" rtl="0">
              <a:lnSpc>
                <a:spcPct val="90000"/>
              </a:lnSpc>
              <a:spcBef>
                <a:spcPts val="750"/>
              </a:spcBef>
              <a:spcAft>
                <a:spcPts val="0"/>
              </a:spcAft>
              <a:buClr>
                <a:schemeClr val="dk1"/>
              </a:buClr>
              <a:buSzPts val="1800"/>
              <a:buFont typeface="Arial"/>
              <a:buNone/>
            </a:pPr>
            <a:r>
              <a:rPr lang="en-GB" sz="2000" b="1" dirty="0">
                <a:solidFill>
                  <a:schemeClr val="dk1"/>
                </a:solidFill>
                <a:latin typeface="Trebuchet MS"/>
                <a:ea typeface="Trebuchet MS"/>
                <a:cs typeface="Trebuchet MS"/>
                <a:sym typeface="Trebuchet MS"/>
              </a:rPr>
              <a:t>Job Shadowing</a:t>
            </a:r>
            <a:endParaRPr sz="2000" dirty="0">
              <a:solidFill>
                <a:schemeClr val="dk1"/>
              </a:solidFill>
              <a:latin typeface="Trebuchet MS"/>
              <a:ea typeface="Trebuchet MS"/>
              <a:cs typeface="Trebuchet MS"/>
              <a:sym typeface="Trebuchet MS"/>
            </a:endParaRPr>
          </a:p>
          <a:p>
            <a:pPr marL="0" marR="0" lvl="0" indent="0" algn="ctr" rtl="0">
              <a:lnSpc>
                <a:spcPct val="90000"/>
              </a:lnSpc>
              <a:spcBef>
                <a:spcPts val="750"/>
              </a:spcBef>
              <a:spcAft>
                <a:spcPts val="0"/>
              </a:spcAft>
              <a:buClr>
                <a:schemeClr val="dk1"/>
              </a:buClr>
              <a:buSzPts val="1800"/>
              <a:buFont typeface="Arial"/>
              <a:buNone/>
            </a:pPr>
            <a:endParaRPr sz="1800" dirty="0">
              <a:solidFill>
                <a:schemeClr val="dk1"/>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0BA318E9-7BED-48F2-8604-F2C79E2D8637}"/>
              </a:ext>
            </a:extLst>
          </p:cNvPr>
          <p:cNvPicPr>
            <a:picLocks noChangeAspect="1"/>
          </p:cNvPicPr>
          <p:nvPr/>
        </p:nvPicPr>
        <p:blipFill>
          <a:blip r:embed="rId4"/>
          <a:stretch>
            <a:fillRect/>
          </a:stretch>
        </p:blipFill>
        <p:spPr>
          <a:xfrm>
            <a:off x="5166804" y="2309009"/>
            <a:ext cx="3891755" cy="260717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17"/>
          <p:cNvSpPr>
            <a:spLocks noGrp="1"/>
          </p:cNvSpPr>
          <p:nvPr>
            <p:ph type="ctrTitle"/>
          </p:nvPr>
        </p:nvSpPr>
        <p:spPr>
          <a:xfrm>
            <a:off x="341891" y="1459149"/>
            <a:ext cx="8520600" cy="775092"/>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240"/>
              <a:buFont typeface="Trebuchet MS"/>
              <a:buNone/>
            </a:pPr>
            <a:r>
              <a:rPr lang="en-GB" sz="2800" b="1" dirty="0">
                <a:solidFill>
                  <a:schemeClr val="lt1"/>
                </a:solidFill>
                <a:latin typeface="Trebuchet MS"/>
                <a:ea typeface="Trebuchet MS"/>
                <a:cs typeface="Trebuchet MS"/>
                <a:sym typeface="Trebuchet MS"/>
              </a:rPr>
              <a:t>Approaches to Employee development for growth and impact</a:t>
            </a:r>
            <a:endParaRPr sz="2400" b="1" dirty="0">
              <a:solidFill>
                <a:schemeClr val="lt1"/>
              </a:solidFill>
            </a:endParaRPr>
          </a:p>
        </p:txBody>
      </p:sp>
      <p:sp>
        <p:nvSpPr>
          <p:cNvPr id="544" name="Google Shape;544;p17"/>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545" name="Google Shape;545;p17"/>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546" name="Google Shape;546;p17"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547" name="Google Shape;547;p17"/>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548" name="Google Shape;548;p17"/>
          <p:cNvSpPr txBox="1"/>
          <p:nvPr/>
        </p:nvSpPr>
        <p:spPr>
          <a:xfrm>
            <a:off x="341891" y="2519409"/>
            <a:ext cx="8676450" cy="3717288"/>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Job Rotation</a:t>
            </a:r>
          </a:p>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Lateral move</a:t>
            </a:r>
            <a:endParaRPr sz="1800" dirty="0">
              <a:solidFill>
                <a:schemeClr val="dk1"/>
              </a:solidFill>
              <a:latin typeface="Trebuchet MS"/>
              <a:ea typeface="Trebuchet MS"/>
              <a:cs typeface="Trebuchet MS"/>
              <a:sym typeface="Trebuchet MS"/>
            </a:endParaRPr>
          </a:p>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Promotions</a:t>
            </a:r>
          </a:p>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Prioritize digital adoption</a:t>
            </a:r>
          </a:p>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Cultivate Soft Skills</a:t>
            </a:r>
          </a:p>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Follow ups of EDPs</a:t>
            </a:r>
          </a:p>
          <a:p>
            <a:pPr marL="0" marR="0" lvl="0" indent="0" algn="l" rtl="0">
              <a:lnSpc>
                <a:spcPct val="90000"/>
              </a:lnSpc>
              <a:spcBef>
                <a:spcPts val="750"/>
              </a:spcBef>
              <a:spcAft>
                <a:spcPts val="0"/>
              </a:spcAft>
              <a:buClr>
                <a:schemeClr val="dk1"/>
              </a:buClr>
              <a:buSzPts val="1800"/>
              <a:buFont typeface="Arial"/>
              <a:buNone/>
            </a:pPr>
            <a:r>
              <a:rPr lang="en-GB" sz="1800" b="1" dirty="0">
                <a:solidFill>
                  <a:schemeClr val="dk1"/>
                </a:solidFill>
                <a:latin typeface="Trebuchet MS"/>
                <a:ea typeface="Trebuchet MS"/>
                <a:cs typeface="Trebuchet MS"/>
                <a:sym typeface="Trebuchet MS"/>
              </a:rPr>
              <a:t>Monitor Progress</a:t>
            </a:r>
          </a:p>
          <a:p>
            <a:pPr marL="0" marR="0" lvl="0" indent="0" algn="l" rtl="0">
              <a:lnSpc>
                <a:spcPct val="90000"/>
              </a:lnSpc>
              <a:spcBef>
                <a:spcPts val="750"/>
              </a:spcBef>
              <a:spcAft>
                <a:spcPts val="0"/>
              </a:spcAft>
              <a:buClr>
                <a:schemeClr val="dk1"/>
              </a:buClr>
              <a:buSzPts val="1800"/>
              <a:buFont typeface="Arial"/>
              <a:buNone/>
            </a:pPr>
            <a:endParaRPr lang="en-GB" sz="1800" b="1" dirty="0">
              <a:solidFill>
                <a:schemeClr val="dk1"/>
              </a:solidFill>
              <a:latin typeface="Trebuchet MS"/>
              <a:ea typeface="Trebuchet MS"/>
              <a:cs typeface="Trebuchet MS"/>
              <a:sym typeface="Trebuchet MS"/>
            </a:endParaRPr>
          </a:p>
          <a:p>
            <a:pPr marL="0" marR="0" lvl="0" indent="0" algn="l" rtl="0">
              <a:lnSpc>
                <a:spcPct val="90000"/>
              </a:lnSpc>
              <a:spcBef>
                <a:spcPts val="750"/>
              </a:spcBef>
              <a:spcAft>
                <a:spcPts val="0"/>
              </a:spcAft>
              <a:buClr>
                <a:schemeClr val="dk1"/>
              </a:buClr>
              <a:buSzPts val="1800"/>
              <a:buFont typeface="Arial"/>
              <a:buNone/>
            </a:pPr>
            <a:endParaRPr lang="en-GB" sz="1800" b="1" dirty="0">
              <a:solidFill>
                <a:schemeClr val="dk1"/>
              </a:solidFill>
              <a:latin typeface="Trebuchet MS"/>
              <a:ea typeface="Trebuchet MS"/>
              <a:cs typeface="Trebuchet MS"/>
              <a:sym typeface="Trebuchet MS"/>
            </a:endParaRPr>
          </a:p>
          <a:p>
            <a:pPr marL="0" marR="0" lvl="0" indent="0" algn="l" rtl="0">
              <a:lnSpc>
                <a:spcPct val="90000"/>
              </a:lnSpc>
              <a:spcBef>
                <a:spcPts val="750"/>
              </a:spcBef>
              <a:spcAft>
                <a:spcPts val="0"/>
              </a:spcAft>
              <a:buClr>
                <a:schemeClr val="dk1"/>
              </a:buClr>
              <a:buSzPts val="1800"/>
              <a:buFont typeface="Arial"/>
              <a:buNone/>
            </a:pPr>
            <a:endParaRPr sz="1800" dirty="0">
              <a:solidFill>
                <a:schemeClr val="dk1"/>
              </a:solidFill>
              <a:latin typeface="Trebuchet MS"/>
              <a:ea typeface="Trebuchet MS"/>
              <a:cs typeface="Trebuchet MS"/>
              <a:sym typeface="Trebuchet MS"/>
            </a:endParaRPr>
          </a:p>
          <a:p>
            <a:pPr marL="0" marR="0" lvl="0" indent="0" algn="ctr" rtl="0">
              <a:lnSpc>
                <a:spcPct val="90000"/>
              </a:lnSpc>
              <a:spcBef>
                <a:spcPts val="750"/>
              </a:spcBef>
              <a:spcAft>
                <a:spcPts val="0"/>
              </a:spcAft>
              <a:buClr>
                <a:schemeClr val="dk1"/>
              </a:buClr>
              <a:buSzPts val="1800"/>
              <a:buFont typeface="Arial"/>
              <a:buNone/>
            </a:pPr>
            <a:endParaRPr sz="1800" dirty="0">
              <a:solidFill>
                <a:schemeClr val="dk1"/>
              </a:solidFill>
              <a:latin typeface="Trebuchet MS"/>
              <a:ea typeface="Trebuchet MS"/>
              <a:cs typeface="Trebuchet MS"/>
              <a:sym typeface="Trebuchet MS"/>
            </a:endParaRPr>
          </a:p>
        </p:txBody>
      </p:sp>
      <p:pic>
        <p:nvPicPr>
          <p:cNvPr id="3" name="Picture 2">
            <a:extLst>
              <a:ext uri="{FF2B5EF4-FFF2-40B4-BE49-F238E27FC236}">
                <a16:creationId xmlns:a16="http://schemas.microsoft.com/office/drawing/2014/main" id="{59C6598A-25AE-4F89-AA7B-6406B25ECC5E}"/>
              </a:ext>
            </a:extLst>
          </p:cNvPr>
          <p:cNvPicPr>
            <a:picLocks noChangeAspect="1"/>
          </p:cNvPicPr>
          <p:nvPr/>
        </p:nvPicPr>
        <p:blipFill>
          <a:blip r:embed="rId4"/>
          <a:stretch>
            <a:fillRect/>
          </a:stretch>
        </p:blipFill>
        <p:spPr>
          <a:xfrm>
            <a:off x="3578087" y="2519408"/>
            <a:ext cx="5372351" cy="307632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20"/>
          <p:cNvSpPr>
            <a:spLocks noGrp="1"/>
          </p:cNvSpPr>
          <p:nvPr>
            <p:ph type="ctrTitle"/>
          </p:nvPr>
        </p:nvSpPr>
        <p:spPr>
          <a:xfrm>
            <a:off x="216810" y="1513173"/>
            <a:ext cx="8520600" cy="979859"/>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60"/>
              <a:buFont typeface="Trebuchet MS"/>
              <a:buNone/>
            </a:pPr>
            <a:r>
              <a:rPr lang="en-GB" sz="3060" b="1">
                <a:solidFill>
                  <a:schemeClr val="lt1"/>
                </a:solidFill>
                <a:latin typeface="Trebuchet MS"/>
                <a:ea typeface="Trebuchet MS"/>
                <a:cs typeface="Trebuchet MS"/>
                <a:sym typeface="Trebuchet MS"/>
              </a:rPr>
              <a:t>Managers’ Role in Employee Development</a:t>
            </a:r>
            <a:endParaRPr sz="3060" b="1">
              <a:solidFill>
                <a:schemeClr val="lt1"/>
              </a:solidFill>
            </a:endParaRPr>
          </a:p>
        </p:txBody>
      </p:sp>
      <p:sp>
        <p:nvSpPr>
          <p:cNvPr id="572" name="Google Shape;572;p20"/>
          <p:cNvSpPr txBox="1">
            <a:spLocks noGrp="1"/>
          </p:cNvSpPr>
          <p:nvPr>
            <p:ph type="subTitle" idx="1"/>
          </p:nvPr>
        </p:nvSpPr>
        <p:spPr>
          <a:xfrm>
            <a:off x="351691" y="2493032"/>
            <a:ext cx="8420225" cy="3853009"/>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1800"/>
              <a:buNone/>
            </a:pPr>
            <a:r>
              <a:rPr lang="en-GB" dirty="0"/>
              <a:t>Managers need to believe in employee development activities for them to convince and motivate the employees to participate with an open mind.</a:t>
            </a:r>
            <a:endParaRPr dirty="0"/>
          </a:p>
          <a:p>
            <a:pPr marL="0" lvl="0" indent="0" algn="l" rtl="0">
              <a:lnSpc>
                <a:spcPct val="90000"/>
              </a:lnSpc>
              <a:spcBef>
                <a:spcPts val="750"/>
              </a:spcBef>
              <a:spcAft>
                <a:spcPts val="0"/>
              </a:spcAft>
              <a:buClr>
                <a:schemeClr val="dk1"/>
              </a:buClr>
              <a:buSzPts val="1800"/>
              <a:buNone/>
            </a:pPr>
            <a:endParaRPr dirty="0"/>
          </a:p>
          <a:p>
            <a:pPr marL="0" lvl="0" indent="0" algn="l" rtl="0">
              <a:lnSpc>
                <a:spcPct val="90000"/>
              </a:lnSpc>
              <a:spcBef>
                <a:spcPts val="750"/>
              </a:spcBef>
              <a:spcAft>
                <a:spcPts val="0"/>
              </a:spcAft>
              <a:buClr>
                <a:schemeClr val="dk1"/>
              </a:buClr>
              <a:buSzPts val="1800"/>
              <a:buNone/>
            </a:pPr>
            <a:r>
              <a:rPr lang="en-GB" dirty="0"/>
              <a:t>Managers play an essential role in motivating employees to enhance their skills with time and to acquire new learnings. They need to help their employees realize that their job is not to come in the morning, mark their attendance, leave on time and receive their pay checks.</a:t>
            </a:r>
            <a:endParaRPr dirty="0"/>
          </a:p>
          <a:p>
            <a:pPr marL="0" lvl="0" indent="0" algn="l" rtl="0">
              <a:lnSpc>
                <a:spcPct val="90000"/>
              </a:lnSpc>
              <a:spcBef>
                <a:spcPts val="750"/>
              </a:spcBef>
              <a:spcAft>
                <a:spcPts val="0"/>
              </a:spcAft>
              <a:buClr>
                <a:schemeClr val="dk1"/>
              </a:buClr>
              <a:buSzPts val="1800"/>
              <a:buNone/>
            </a:pPr>
            <a:endParaRPr dirty="0"/>
          </a:p>
          <a:p>
            <a:pPr marL="0" lvl="0" indent="0" algn="l" rtl="0">
              <a:lnSpc>
                <a:spcPct val="90000"/>
              </a:lnSpc>
              <a:spcBef>
                <a:spcPts val="750"/>
              </a:spcBef>
              <a:spcAft>
                <a:spcPts val="0"/>
              </a:spcAft>
              <a:buClr>
                <a:schemeClr val="dk1"/>
              </a:buClr>
              <a:buSzPts val="1800"/>
              <a:buNone/>
            </a:pPr>
            <a:r>
              <a:rPr lang="en-GB" dirty="0"/>
              <a:t>They ought to sit with their team members to find out where they are lacking, and what new skills they need to acquire for increased productivity. You need to provide the </a:t>
            </a:r>
            <a:r>
              <a:rPr lang="en-GB"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2"/>
                  </a:ext>
                </a:extLst>
              </a:rPr>
              <a:t>guidance </a:t>
            </a:r>
            <a:r>
              <a:rPr lang="en-GB"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2"/>
                  </a:ext>
                </a:extLst>
              </a:rPr>
              <a:t>and feedback to your team members</a:t>
            </a:r>
            <a:r>
              <a:rPr lang="en-GB" dirty="0"/>
              <a:t>. </a:t>
            </a:r>
            <a:endParaRPr dirty="0"/>
          </a:p>
          <a:p>
            <a:pPr marL="0" lvl="0" indent="0" algn="l" rtl="0">
              <a:lnSpc>
                <a:spcPct val="90000"/>
              </a:lnSpc>
              <a:spcBef>
                <a:spcPts val="750"/>
              </a:spcBef>
              <a:spcAft>
                <a:spcPts val="0"/>
              </a:spcAft>
              <a:buClr>
                <a:schemeClr val="dk1"/>
              </a:buClr>
              <a:buSzPts val="1800"/>
              <a:buNone/>
            </a:pPr>
            <a:endParaRPr dirty="0"/>
          </a:p>
          <a:p>
            <a:pPr marL="0" lvl="0" indent="0" algn="l" rtl="0">
              <a:lnSpc>
                <a:spcPct val="90000"/>
              </a:lnSpc>
              <a:spcBef>
                <a:spcPts val="750"/>
              </a:spcBef>
              <a:spcAft>
                <a:spcPts val="0"/>
              </a:spcAft>
              <a:buClr>
                <a:schemeClr val="dk1"/>
              </a:buClr>
              <a:buSzPts val="1800"/>
              <a:buNone/>
            </a:pPr>
            <a:endParaRPr dirty="0"/>
          </a:p>
          <a:p>
            <a:pPr marL="0" lvl="0" indent="0" algn="l" rtl="0">
              <a:lnSpc>
                <a:spcPct val="90000"/>
              </a:lnSpc>
              <a:spcBef>
                <a:spcPts val="750"/>
              </a:spcBef>
              <a:spcAft>
                <a:spcPts val="0"/>
              </a:spcAft>
              <a:buClr>
                <a:schemeClr val="dk1"/>
              </a:buClr>
              <a:buSzPts val="1800"/>
              <a:buNone/>
            </a:pPr>
            <a:endParaRPr dirty="0"/>
          </a:p>
        </p:txBody>
      </p:sp>
      <p:pic>
        <p:nvPicPr>
          <p:cNvPr id="573" name="Google Shape;573;p20"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574" name="Google Shape;574;p20"/>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78"/>
        <p:cNvGrpSpPr/>
        <p:nvPr/>
      </p:nvGrpSpPr>
      <p:grpSpPr>
        <a:xfrm>
          <a:off x="0" y="0"/>
          <a:ext cx="0" cy="0"/>
          <a:chOff x="0" y="0"/>
          <a:chExt cx="0" cy="0"/>
        </a:xfrm>
      </p:grpSpPr>
      <p:sp>
        <p:nvSpPr>
          <p:cNvPr id="579" name="Google Shape;579;p21"/>
          <p:cNvSpPr>
            <a:spLocks noGrp="1"/>
          </p:cNvSpPr>
          <p:nvPr>
            <p:ph type="ctrTitle"/>
          </p:nvPr>
        </p:nvSpPr>
        <p:spPr>
          <a:xfrm>
            <a:off x="216810" y="1513173"/>
            <a:ext cx="8520600" cy="979859"/>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60"/>
              <a:buFont typeface="Trebuchet MS"/>
              <a:buNone/>
            </a:pPr>
            <a:r>
              <a:rPr lang="en-GB" sz="3060" b="1">
                <a:solidFill>
                  <a:schemeClr val="lt1"/>
                </a:solidFill>
                <a:latin typeface="Trebuchet MS"/>
                <a:ea typeface="Trebuchet MS"/>
                <a:cs typeface="Trebuchet MS"/>
                <a:sym typeface="Trebuchet MS"/>
              </a:rPr>
              <a:t>Managers’ Role in Employee Development</a:t>
            </a:r>
            <a:endParaRPr sz="3060" b="1">
              <a:solidFill>
                <a:schemeClr val="lt1"/>
              </a:solidFill>
            </a:endParaRPr>
          </a:p>
        </p:txBody>
      </p:sp>
      <p:sp>
        <p:nvSpPr>
          <p:cNvPr id="580" name="Google Shape;580;p21"/>
          <p:cNvSpPr txBox="1">
            <a:spLocks noGrp="1"/>
          </p:cNvSpPr>
          <p:nvPr>
            <p:ph type="subTitle" idx="1"/>
          </p:nvPr>
        </p:nvSpPr>
        <p:spPr>
          <a:xfrm>
            <a:off x="323558" y="2596794"/>
            <a:ext cx="4434874" cy="2981051"/>
          </a:xfrm>
          <a:prstGeom prst="rect">
            <a:avLst/>
          </a:prstGeom>
          <a:noFill/>
          <a:ln>
            <a:noFill/>
          </a:ln>
        </p:spPr>
        <p:txBody>
          <a:bodyPr spcFirstLastPara="1" wrap="square" lIns="91425" tIns="91425" rIns="91425" bIns="91425" anchor="t" anchorCtr="0">
            <a:noAutofit/>
          </a:bodyPr>
          <a:lstStyle/>
          <a:p>
            <a:pPr marL="342900" lvl="0" indent="-342900" algn="l" rtl="0">
              <a:lnSpc>
                <a:spcPct val="90000"/>
              </a:lnSpc>
              <a:spcBef>
                <a:spcPts val="750"/>
              </a:spcBef>
              <a:spcAft>
                <a:spcPts val="0"/>
              </a:spcAft>
              <a:buClr>
                <a:schemeClr val="dk1"/>
              </a:buClr>
              <a:buSzPts val="1800"/>
              <a:buFont typeface="Arial" panose="020B0604020202020204" pitchFamily="34" charset="0"/>
              <a:buChar char="•"/>
            </a:pPr>
            <a:r>
              <a:rPr lang="en-GB" sz="2400" dirty="0"/>
              <a:t>Encourage employees</a:t>
            </a:r>
          </a:p>
          <a:p>
            <a:pPr marL="342900" lvl="0" indent="-342900" algn="l" rtl="0">
              <a:lnSpc>
                <a:spcPct val="90000"/>
              </a:lnSpc>
              <a:spcBef>
                <a:spcPts val="750"/>
              </a:spcBef>
              <a:spcAft>
                <a:spcPts val="0"/>
              </a:spcAft>
              <a:buClr>
                <a:schemeClr val="dk1"/>
              </a:buClr>
              <a:buSzPts val="1800"/>
              <a:buFont typeface="Arial" panose="020B0604020202020204" pitchFamily="34" charset="0"/>
              <a:buChar char="•"/>
            </a:pPr>
            <a:r>
              <a:rPr lang="en-GB" sz="2400" dirty="0"/>
              <a:t>Allocate enough resources and provide opportunities </a:t>
            </a:r>
          </a:p>
          <a:p>
            <a:pPr marL="342900" lvl="0" indent="-342900" algn="l" rtl="0">
              <a:lnSpc>
                <a:spcPct val="90000"/>
              </a:lnSpc>
              <a:spcBef>
                <a:spcPts val="750"/>
              </a:spcBef>
              <a:spcAft>
                <a:spcPts val="0"/>
              </a:spcAft>
              <a:buClr>
                <a:schemeClr val="dk1"/>
              </a:buClr>
              <a:buSzPts val="1800"/>
              <a:buFont typeface="Arial" panose="020B0604020202020204" pitchFamily="34" charset="0"/>
              <a:buChar char="•"/>
            </a:pPr>
            <a:r>
              <a:rPr lang="en-GB" sz="2400" dirty="0"/>
              <a:t>Encourage a two-way communication</a:t>
            </a:r>
            <a:endParaRPr lang="en-GB" sz="24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3"/>
                </a:ext>
              </a:extLst>
            </a:endParaRPr>
          </a:p>
          <a:p>
            <a:pPr marL="342900" lvl="0" indent="-342900" algn="l" rtl="0">
              <a:lnSpc>
                <a:spcPct val="90000"/>
              </a:lnSpc>
              <a:spcBef>
                <a:spcPts val="750"/>
              </a:spcBef>
              <a:spcAft>
                <a:spcPts val="0"/>
              </a:spcAft>
              <a:buClr>
                <a:schemeClr val="dk1"/>
              </a:buClr>
              <a:buSzPts val="1800"/>
              <a:buFont typeface="Arial" panose="020B0604020202020204" pitchFamily="34" charset="0"/>
              <a:buChar char="•"/>
            </a:pPr>
            <a:r>
              <a:rPr lang="en-GB" sz="24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3"/>
                  </a:ext>
                </a:extLst>
              </a:rPr>
              <a:t>I</a:t>
            </a:r>
            <a:r>
              <a:rPr lang="en-GB" sz="2400" dirty="0"/>
              <a:t>nstruct the trainer to involve the employees</a:t>
            </a:r>
            <a:endParaRPr sz="2400" dirty="0"/>
          </a:p>
        </p:txBody>
      </p:sp>
      <p:pic>
        <p:nvPicPr>
          <p:cNvPr id="581" name="Google Shape;581;p21"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582" name="Google Shape;582;p21"/>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2D6EF5FE-4665-406F-AAF5-01C010D581E0}"/>
              </a:ext>
            </a:extLst>
          </p:cNvPr>
          <p:cNvPicPr>
            <a:picLocks noChangeAspect="1"/>
          </p:cNvPicPr>
          <p:nvPr/>
        </p:nvPicPr>
        <p:blipFill>
          <a:blip r:embed="rId4"/>
          <a:stretch>
            <a:fillRect/>
          </a:stretch>
        </p:blipFill>
        <p:spPr>
          <a:xfrm>
            <a:off x="4477110" y="2596794"/>
            <a:ext cx="4547620" cy="303317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22"/>
          <p:cNvSpPr>
            <a:spLocks noGrp="1"/>
          </p:cNvSpPr>
          <p:nvPr>
            <p:ph type="ctrTitle"/>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2"/>
              </a:buClr>
              <a:buSzPts val="3060"/>
              <a:buFont typeface="Trebuchet MS"/>
              <a:buNone/>
            </a:pPr>
            <a:r>
              <a:rPr lang="en-GB" sz="3060" b="1">
                <a:solidFill>
                  <a:schemeClr val="lt2"/>
                </a:solidFill>
                <a:latin typeface="Trebuchet MS"/>
                <a:ea typeface="Trebuchet MS"/>
                <a:cs typeface="Trebuchet MS"/>
                <a:sym typeface="Trebuchet MS"/>
              </a:rPr>
              <a:t>Summary/Conclusion</a:t>
            </a:r>
            <a:endParaRPr/>
          </a:p>
        </p:txBody>
      </p:sp>
      <p:sp>
        <p:nvSpPr>
          <p:cNvPr id="588" name="Google Shape;588;p22"/>
          <p:cNvSpPr txBox="1">
            <a:spLocks noGrp="1"/>
          </p:cNvSpPr>
          <p:nvPr>
            <p:ph type="subTitle" idx="1"/>
          </p:nvPr>
        </p:nvSpPr>
        <p:spPr>
          <a:xfrm>
            <a:off x="311700" y="2171332"/>
            <a:ext cx="8520600" cy="3708964"/>
          </a:xfrm>
          <a:prstGeom prst="rect">
            <a:avLst/>
          </a:prstGeom>
          <a:noFill/>
          <a:ln>
            <a:noFill/>
          </a:ln>
        </p:spPr>
        <p:txBody>
          <a:bodyPr spcFirstLastPara="1" wrap="square" lIns="91425" tIns="91425" rIns="91425" bIns="91425" anchor="t" anchorCtr="0">
            <a:noAutofit/>
          </a:bodyPr>
          <a:lstStyle/>
          <a:p>
            <a:pPr marL="342900" lvl="0" indent="-342900" algn="l" rtl="0">
              <a:lnSpc>
                <a:spcPct val="90000"/>
              </a:lnSpc>
              <a:spcBef>
                <a:spcPts val="750"/>
              </a:spcBef>
              <a:spcAft>
                <a:spcPts val="0"/>
              </a:spcAft>
              <a:buClr>
                <a:schemeClr val="dk1"/>
              </a:buClr>
              <a:buSzPts val="1800"/>
              <a:buFont typeface="Trebuchet MS"/>
              <a:buAutoNum type="arabicPeriod"/>
            </a:pPr>
            <a:r>
              <a:rPr lang="en-GB" sz="2400" dirty="0"/>
              <a:t>Employee development is an ongoing process beginning from day one</a:t>
            </a:r>
            <a:endParaRPr sz="2400" dirty="0"/>
          </a:p>
          <a:p>
            <a:pPr marL="342900" lvl="0" indent="-342900" algn="l" rtl="0">
              <a:lnSpc>
                <a:spcPct val="90000"/>
              </a:lnSpc>
              <a:spcBef>
                <a:spcPts val="750"/>
              </a:spcBef>
              <a:spcAft>
                <a:spcPts val="0"/>
              </a:spcAft>
              <a:buClr>
                <a:schemeClr val="dk1"/>
              </a:buClr>
              <a:buSzPts val="1800"/>
              <a:buFont typeface="Trebuchet MS"/>
              <a:buAutoNum type="arabicPeriod"/>
            </a:pPr>
            <a:r>
              <a:rPr lang="en-GB" sz="2400" dirty="0"/>
              <a:t>Communication is important in employee development</a:t>
            </a:r>
            <a:endParaRPr sz="2400" dirty="0"/>
          </a:p>
          <a:p>
            <a:pPr marL="342900" lvl="0" indent="-342900" algn="l" rtl="0">
              <a:lnSpc>
                <a:spcPct val="90000"/>
              </a:lnSpc>
              <a:spcBef>
                <a:spcPts val="750"/>
              </a:spcBef>
              <a:spcAft>
                <a:spcPts val="0"/>
              </a:spcAft>
              <a:buClr>
                <a:schemeClr val="dk1"/>
              </a:buClr>
              <a:buSzPts val="1800"/>
              <a:buFont typeface="Trebuchet MS"/>
              <a:buAutoNum type="arabicPeriod"/>
            </a:pPr>
            <a:r>
              <a:rPr lang="en-GB" sz="2400" dirty="0"/>
              <a:t>Priority for managers </a:t>
            </a:r>
          </a:p>
          <a:p>
            <a:pPr marL="342900" lvl="0" indent="-342900" algn="l" rtl="0">
              <a:lnSpc>
                <a:spcPct val="90000"/>
              </a:lnSpc>
              <a:spcBef>
                <a:spcPts val="750"/>
              </a:spcBef>
              <a:spcAft>
                <a:spcPts val="0"/>
              </a:spcAft>
              <a:buClr>
                <a:schemeClr val="dk1"/>
              </a:buClr>
              <a:buSzPts val="1800"/>
              <a:buFont typeface="Trebuchet MS"/>
              <a:buAutoNum type="arabicPeriod"/>
            </a:pPr>
            <a:r>
              <a:rPr lang="en-GB" sz="2400" dirty="0"/>
              <a:t>Many different approaches and methods available to use and adapt organizational and individual needs</a:t>
            </a:r>
            <a:endParaRPr sz="2400" dirty="0"/>
          </a:p>
          <a:p>
            <a:pPr marL="342900" lvl="0" indent="-342900" algn="l" rtl="0">
              <a:lnSpc>
                <a:spcPct val="90000"/>
              </a:lnSpc>
              <a:spcBef>
                <a:spcPts val="750"/>
              </a:spcBef>
              <a:spcAft>
                <a:spcPts val="0"/>
              </a:spcAft>
              <a:buClr>
                <a:schemeClr val="dk1"/>
              </a:buClr>
              <a:buSzPts val="1800"/>
              <a:buFont typeface="Trebuchet MS"/>
              <a:buAutoNum type="arabicPeriod"/>
            </a:pPr>
            <a:r>
              <a:rPr lang="en-GB" sz="2400" dirty="0"/>
              <a:t>Managers’ approach is key role for effective implementation</a:t>
            </a:r>
            <a:endParaRPr sz="2400" dirty="0"/>
          </a:p>
          <a:p>
            <a:pPr marL="342900" lvl="0" indent="-228600" algn="l" rtl="0">
              <a:lnSpc>
                <a:spcPct val="90000"/>
              </a:lnSpc>
              <a:spcBef>
                <a:spcPts val="750"/>
              </a:spcBef>
              <a:spcAft>
                <a:spcPts val="0"/>
              </a:spcAft>
              <a:buClr>
                <a:schemeClr val="dk1"/>
              </a:buClr>
              <a:buSzPts val="1800"/>
              <a:buFont typeface="Trebuchet MS"/>
              <a:buNone/>
            </a:pPr>
            <a:endParaRPr dirty="0"/>
          </a:p>
          <a:p>
            <a:pPr marL="342900" lvl="0" indent="-228600" algn="l" rtl="0">
              <a:lnSpc>
                <a:spcPct val="90000"/>
              </a:lnSpc>
              <a:spcBef>
                <a:spcPts val="750"/>
              </a:spcBef>
              <a:spcAft>
                <a:spcPts val="0"/>
              </a:spcAft>
              <a:buClr>
                <a:schemeClr val="dk1"/>
              </a:buClr>
              <a:buSzPts val="1800"/>
              <a:buFont typeface="Trebuchet MS"/>
              <a:buNone/>
            </a:pPr>
            <a:endParaRPr dirty="0"/>
          </a:p>
          <a:p>
            <a:pPr marL="342900" lvl="0" indent="-228600" algn="l" rtl="0">
              <a:lnSpc>
                <a:spcPct val="90000"/>
              </a:lnSpc>
              <a:spcBef>
                <a:spcPts val="750"/>
              </a:spcBef>
              <a:spcAft>
                <a:spcPts val="0"/>
              </a:spcAft>
              <a:buClr>
                <a:schemeClr val="dk1"/>
              </a:buClr>
              <a:buSzPts val="1800"/>
              <a:buFont typeface="Trebuchet MS"/>
              <a:buNone/>
            </a:pPr>
            <a:endParaRPr dirty="0"/>
          </a:p>
          <a:p>
            <a:pPr marL="514350" lvl="0" indent="-400050" algn="l" rtl="0">
              <a:lnSpc>
                <a:spcPct val="90000"/>
              </a:lnSpc>
              <a:spcBef>
                <a:spcPts val="0"/>
              </a:spcBef>
              <a:spcAft>
                <a:spcPts val="0"/>
              </a:spcAft>
              <a:buClr>
                <a:schemeClr val="dk1"/>
              </a:buClr>
              <a:buSzPts val="1800"/>
              <a:buFont typeface="Trebuchet MS"/>
              <a:buNone/>
            </a:pPr>
            <a:endParaRPr dirty="0"/>
          </a:p>
          <a:p>
            <a:pPr marL="514350" lvl="0" indent="-400050" algn="l" rtl="0">
              <a:lnSpc>
                <a:spcPct val="90000"/>
              </a:lnSpc>
              <a:spcBef>
                <a:spcPts val="0"/>
              </a:spcBef>
              <a:spcAft>
                <a:spcPts val="0"/>
              </a:spcAft>
              <a:buClr>
                <a:schemeClr val="dk1"/>
              </a:buClr>
              <a:buSzPts val="1800"/>
              <a:buFont typeface="Trebuchet MS"/>
              <a:buNone/>
            </a:pPr>
            <a:endParaRPr dirty="0"/>
          </a:p>
          <a:p>
            <a:pPr marL="0" lvl="0" indent="0" algn="l" rtl="0">
              <a:lnSpc>
                <a:spcPct val="90000"/>
              </a:lnSpc>
              <a:spcBef>
                <a:spcPts val="0"/>
              </a:spcBef>
              <a:spcAft>
                <a:spcPts val="0"/>
              </a:spcAft>
              <a:buClr>
                <a:schemeClr val="dk1"/>
              </a:buClr>
              <a:buSzPts val="1800"/>
              <a:buNone/>
            </a:pPr>
            <a:endParaRPr dirty="0"/>
          </a:p>
        </p:txBody>
      </p:sp>
      <p:pic>
        <p:nvPicPr>
          <p:cNvPr id="589" name="Google Shape;589;p22"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590" name="Google Shape;590;p22"/>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22"/>
          <p:cNvSpPr>
            <a:spLocks noGrp="1"/>
          </p:cNvSpPr>
          <p:nvPr>
            <p:ph type="ctrTitle"/>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2"/>
              </a:buClr>
              <a:buSzPts val="3060"/>
              <a:buFont typeface="Trebuchet MS"/>
              <a:buNone/>
            </a:pPr>
            <a:r>
              <a:rPr lang="en-GB" sz="3060" b="1" dirty="0">
                <a:solidFill>
                  <a:schemeClr val="lt2"/>
                </a:solidFill>
                <a:latin typeface="Trebuchet MS"/>
                <a:ea typeface="Trebuchet MS"/>
                <a:cs typeface="Trebuchet MS"/>
                <a:sym typeface="Trebuchet MS"/>
              </a:rPr>
              <a:t>References – Additional </a:t>
            </a:r>
            <a:r>
              <a:rPr lang="en-GB" sz="3060" b="1" dirty="0">
                <a:solidFill>
                  <a:schemeClr val="lt2"/>
                </a:solidFill>
              </a:rPr>
              <a:t>Reading</a:t>
            </a:r>
            <a:endParaRPr dirty="0"/>
          </a:p>
        </p:txBody>
      </p:sp>
      <p:sp>
        <p:nvSpPr>
          <p:cNvPr id="588" name="Google Shape;588;p22"/>
          <p:cNvSpPr txBox="1">
            <a:spLocks noGrp="1"/>
          </p:cNvSpPr>
          <p:nvPr>
            <p:ph type="subTitle" idx="1"/>
          </p:nvPr>
        </p:nvSpPr>
        <p:spPr>
          <a:xfrm>
            <a:off x="311700" y="2266064"/>
            <a:ext cx="8520600" cy="3252761"/>
          </a:xfrm>
          <a:prstGeom prst="rect">
            <a:avLst/>
          </a:prstGeom>
          <a:noFill/>
          <a:ln>
            <a:noFill/>
          </a:ln>
        </p:spPr>
        <p:txBody>
          <a:bodyPr spcFirstLastPara="1" wrap="square" lIns="91425" tIns="91425" rIns="91425" bIns="91425" anchor="t" anchorCtr="0">
            <a:noAutofit/>
          </a:bodyPr>
          <a:lstStyle/>
          <a:p>
            <a:pPr marL="342900" lvl="0" indent="-228600" algn="l" rtl="0">
              <a:lnSpc>
                <a:spcPct val="90000"/>
              </a:lnSpc>
              <a:spcBef>
                <a:spcPts val="750"/>
              </a:spcBef>
              <a:spcAft>
                <a:spcPts val="0"/>
              </a:spcAft>
              <a:buClr>
                <a:schemeClr val="dk1"/>
              </a:buClr>
              <a:buSzPts val="1800"/>
              <a:buFont typeface="Trebuchet MS"/>
              <a:buNone/>
            </a:pPr>
            <a:endParaRPr dirty="0"/>
          </a:p>
          <a:p>
            <a:pPr marL="342900" lvl="0" indent="-228600" algn="l" rtl="0">
              <a:lnSpc>
                <a:spcPct val="90000"/>
              </a:lnSpc>
              <a:spcBef>
                <a:spcPts val="750"/>
              </a:spcBef>
              <a:spcAft>
                <a:spcPts val="0"/>
              </a:spcAft>
              <a:buClr>
                <a:schemeClr val="dk1"/>
              </a:buClr>
              <a:buSzPts val="1800"/>
              <a:buFont typeface="Trebuchet MS"/>
              <a:buNone/>
            </a:pPr>
            <a:endParaRPr dirty="0"/>
          </a:p>
          <a:p>
            <a:pPr marL="342900" lvl="0" indent="-228600" algn="l" rtl="0">
              <a:lnSpc>
                <a:spcPct val="90000"/>
              </a:lnSpc>
              <a:spcBef>
                <a:spcPts val="750"/>
              </a:spcBef>
              <a:spcAft>
                <a:spcPts val="0"/>
              </a:spcAft>
              <a:buClr>
                <a:schemeClr val="dk1"/>
              </a:buClr>
              <a:buSzPts val="1800"/>
              <a:buFont typeface="Trebuchet MS"/>
              <a:buNone/>
            </a:pPr>
            <a:endParaRPr dirty="0"/>
          </a:p>
          <a:p>
            <a:pPr marL="514350" lvl="0" indent="-400050" algn="l" rtl="0">
              <a:lnSpc>
                <a:spcPct val="90000"/>
              </a:lnSpc>
              <a:spcBef>
                <a:spcPts val="0"/>
              </a:spcBef>
              <a:spcAft>
                <a:spcPts val="0"/>
              </a:spcAft>
              <a:buClr>
                <a:schemeClr val="dk1"/>
              </a:buClr>
              <a:buSzPts val="1800"/>
              <a:buFont typeface="Trebuchet MS"/>
              <a:buNone/>
            </a:pPr>
            <a:endParaRPr dirty="0"/>
          </a:p>
          <a:p>
            <a:pPr marL="514350" lvl="0" indent="-400050" algn="l" rtl="0">
              <a:lnSpc>
                <a:spcPct val="90000"/>
              </a:lnSpc>
              <a:spcBef>
                <a:spcPts val="0"/>
              </a:spcBef>
              <a:spcAft>
                <a:spcPts val="0"/>
              </a:spcAft>
              <a:buClr>
                <a:schemeClr val="dk1"/>
              </a:buClr>
              <a:buSzPts val="1800"/>
              <a:buFont typeface="Trebuchet MS"/>
              <a:buNone/>
            </a:pPr>
            <a:endParaRPr dirty="0"/>
          </a:p>
          <a:p>
            <a:pPr marL="0" lvl="0" indent="0" algn="l" rtl="0">
              <a:lnSpc>
                <a:spcPct val="90000"/>
              </a:lnSpc>
              <a:spcBef>
                <a:spcPts val="0"/>
              </a:spcBef>
              <a:spcAft>
                <a:spcPts val="0"/>
              </a:spcAft>
              <a:buClr>
                <a:schemeClr val="dk1"/>
              </a:buClr>
              <a:buSzPts val="1800"/>
              <a:buNone/>
            </a:pPr>
            <a:endParaRPr dirty="0"/>
          </a:p>
        </p:txBody>
      </p:sp>
      <p:pic>
        <p:nvPicPr>
          <p:cNvPr id="589" name="Google Shape;589;p22"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590" name="Google Shape;590;p22"/>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2" name="TextBox 1">
            <a:extLst>
              <a:ext uri="{FF2B5EF4-FFF2-40B4-BE49-F238E27FC236}">
                <a16:creationId xmlns:a16="http://schemas.microsoft.com/office/drawing/2014/main" id="{3645AB09-F4AF-495B-B9BC-2838222F6E15}"/>
              </a:ext>
            </a:extLst>
          </p:cNvPr>
          <p:cNvSpPr txBox="1"/>
          <p:nvPr/>
        </p:nvSpPr>
        <p:spPr>
          <a:xfrm>
            <a:off x="627321" y="2371060"/>
            <a:ext cx="8016949" cy="3539430"/>
          </a:xfrm>
          <a:prstGeom prst="rect">
            <a:avLst/>
          </a:prstGeom>
          <a:noFill/>
        </p:spPr>
        <p:txBody>
          <a:bodyPr wrap="square" rtlCol="0">
            <a:spAutoFit/>
          </a:bodyPr>
          <a:lstStyle/>
          <a:p>
            <a:pPr algn="l"/>
            <a:r>
              <a:rPr lang="en-GB" b="1" i="0" dirty="0">
                <a:solidFill>
                  <a:schemeClr val="tx1"/>
                </a:solidFill>
                <a:effectLst/>
                <a:latin typeface="Trebuchet MS" panose="020B0603020202020204" pitchFamily="34" charset="0"/>
              </a:rPr>
              <a:t>Employee Development: Everything You Need to Know  </a:t>
            </a:r>
            <a:r>
              <a:rPr lang="en-US" dirty="0">
                <a:solidFill>
                  <a:schemeClr val="tx1"/>
                </a:solidFill>
                <a:latin typeface="Trebuchet MS" panose="020B0603020202020204" pitchFamily="34" charset="0"/>
                <a:hlinkClick r:id="rId4">
                  <a:extLst>
                    <a:ext uri="{A12FA001-AC4F-418D-AE19-62706E023703}">
                      <ahyp:hlinkClr xmlns:ahyp="http://schemas.microsoft.com/office/drawing/2018/hyperlinkcolor" val="tx"/>
                    </a:ext>
                  </a:extLst>
                </a:hlinkClick>
              </a:rPr>
              <a:t>https://www.upcounsel.com/employee-development</a:t>
            </a:r>
            <a:endParaRPr lang="en-US" dirty="0">
              <a:solidFill>
                <a:schemeClr val="tx1"/>
              </a:solidFill>
              <a:latin typeface="Trebuchet MS" panose="020B0603020202020204" pitchFamily="34" charset="0"/>
            </a:endParaRPr>
          </a:p>
          <a:p>
            <a:pPr algn="l"/>
            <a:endParaRPr lang="en-US" b="1" i="0" dirty="0">
              <a:solidFill>
                <a:schemeClr val="tx1"/>
              </a:solidFill>
              <a:effectLst/>
              <a:latin typeface="Trebuchet MS" panose="020B0603020202020204" pitchFamily="34" charset="0"/>
            </a:endParaRPr>
          </a:p>
          <a:p>
            <a:pPr algn="l"/>
            <a:r>
              <a:rPr lang="en-US" b="1" i="0" dirty="0">
                <a:solidFill>
                  <a:schemeClr val="tx1"/>
                </a:solidFill>
                <a:effectLst/>
                <a:latin typeface="Trebuchet MS" panose="020B0603020202020204" pitchFamily="34" charset="0"/>
              </a:rPr>
              <a:t>Lumen - Principles of Management ‘</a:t>
            </a:r>
            <a:r>
              <a:rPr lang="en-GB" b="1" i="0" dirty="0">
                <a:solidFill>
                  <a:schemeClr val="tx1"/>
                </a:solidFill>
                <a:effectLst/>
                <a:latin typeface="Trebuchet MS" panose="020B0603020202020204" pitchFamily="34" charset="0"/>
              </a:rPr>
              <a:t>Employee Development and Performance Evaluations’ </a:t>
            </a:r>
            <a:r>
              <a:rPr lang="en-US" dirty="0">
                <a:solidFill>
                  <a:schemeClr val="tx1"/>
                </a:solidFill>
                <a:latin typeface="Trebuchet MS" panose="020B0603020202020204" pitchFamily="34" charset="0"/>
                <a:hlinkClick r:id="rId5">
                  <a:extLst>
                    <a:ext uri="{A12FA001-AC4F-418D-AE19-62706E023703}">
                      <ahyp:hlinkClr xmlns:ahyp="http://schemas.microsoft.com/office/drawing/2018/hyperlinkcolor" val="tx"/>
                    </a:ext>
                  </a:extLst>
                </a:hlinkClick>
              </a:rPr>
              <a:t>https://courses.lumenlearning.com/wm-principlesofmanagement/chapter/employee-development-and-performance-evaluations/</a:t>
            </a:r>
            <a:endParaRPr lang="en-US" dirty="0">
              <a:solidFill>
                <a:schemeClr val="tx1"/>
              </a:solidFill>
              <a:latin typeface="Trebuchet MS" panose="020B0603020202020204" pitchFamily="34" charset="0"/>
            </a:endParaRPr>
          </a:p>
          <a:p>
            <a:pPr algn="l"/>
            <a:endParaRPr lang="en-US" b="1" i="0" dirty="0">
              <a:solidFill>
                <a:schemeClr val="tx1"/>
              </a:solidFill>
              <a:effectLst/>
              <a:latin typeface="Trebuchet MS" panose="020B0603020202020204" pitchFamily="34" charset="0"/>
            </a:endParaRPr>
          </a:p>
          <a:p>
            <a:pPr algn="l"/>
            <a:r>
              <a:rPr lang="en-GB" b="1" i="0" dirty="0">
                <a:solidFill>
                  <a:schemeClr val="tx1"/>
                </a:solidFill>
                <a:effectLst/>
                <a:latin typeface="Trebuchet MS" panose="020B0603020202020204" pitchFamily="34" charset="0"/>
              </a:rPr>
              <a:t>7 High-Impact Approaches for Employee Development </a:t>
            </a:r>
            <a:r>
              <a:rPr lang="en-US" dirty="0">
                <a:solidFill>
                  <a:schemeClr val="tx1"/>
                </a:solidFill>
                <a:latin typeface="Trebuchet MS" panose="020B0603020202020204" pitchFamily="34" charset="0"/>
                <a:hlinkClick r:id="rId6">
                  <a:extLst>
                    <a:ext uri="{A12FA001-AC4F-418D-AE19-62706E023703}">
                      <ahyp:hlinkClr xmlns:ahyp="http://schemas.microsoft.com/office/drawing/2018/hyperlinkcolor" val="tx"/>
                    </a:ext>
                  </a:extLst>
                </a:hlinkClick>
              </a:rPr>
              <a:t>https://www.inc.com/jerome-ternynck/7-high-impact-approaches-for-employee-development.html</a:t>
            </a:r>
            <a:endParaRPr lang="en-US" dirty="0">
              <a:solidFill>
                <a:schemeClr val="tx1"/>
              </a:solidFill>
              <a:latin typeface="Trebuchet MS" panose="020B0603020202020204" pitchFamily="34" charset="0"/>
            </a:endParaRPr>
          </a:p>
          <a:p>
            <a:pPr algn="l"/>
            <a:endParaRPr lang="en-US" b="1" i="0" dirty="0">
              <a:solidFill>
                <a:schemeClr val="tx1"/>
              </a:solidFill>
              <a:effectLst/>
              <a:latin typeface="Trebuchet MS" panose="020B0603020202020204" pitchFamily="34" charset="0"/>
            </a:endParaRPr>
          </a:p>
          <a:p>
            <a:pPr algn="l"/>
            <a:r>
              <a:rPr lang="en-GB" dirty="0">
                <a:solidFill>
                  <a:schemeClr val="tx1"/>
                </a:solidFill>
                <a:latin typeface="Trebuchet MS" panose="020B0603020202020204" pitchFamily="34" charset="0"/>
              </a:rPr>
              <a:t>The Definitive Guide to Employee Development</a:t>
            </a:r>
            <a:r>
              <a:rPr lang="en-US" b="1" dirty="0">
                <a:solidFill>
                  <a:schemeClr val="tx1"/>
                </a:solidFill>
                <a:latin typeface="Trebuchet MS" panose="020B0603020202020204" pitchFamily="34" charset="0"/>
              </a:rPr>
              <a:t> </a:t>
            </a:r>
            <a:r>
              <a:rPr lang="en-US" dirty="0">
                <a:solidFill>
                  <a:schemeClr val="tx1"/>
                </a:solidFill>
                <a:latin typeface="Trebuchet MS" panose="020B0603020202020204" pitchFamily="34" charset="0"/>
                <a:hlinkClick r:id="rId7">
                  <a:extLst>
                    <a:ext uri="{A12FA001-AC4F-418D-AE19-62706E023703}">
                      <ahyp:hlinkClr xmlns:ahyp="http://schemas.microsoft.com/office/drawing/2018/hyperlinkcolor" val="tx"/>
                    </a:ext>
                  </a:extLst>
                </a:hlinkClick>
              </a:rPr>
              <a:t>https://www.instructure.com/bridge/sites/blog.getbridge/files/pdf/Definitive_Guide_To_Employee_Development.pdf</a:t>
            </a:r>
            <a:endParaRPr lang="en-US" b="1" dirty="0">
              <a:solidFill>
                <a:schemeClr val="tx1"/>
              </a:solidFill>
              <a:latin typeface="Trebuchet MS" panose="020B0603020202020204" pitchFamily="34" charset="0"/>
            </a:endParaRPr>
          </a:p>
          <a:p>
            <a:pPr algn="l"/>
            <a:endParaRPr lang="en-US" b="1" i="0" dirty="0">
              <a:solidFill>
                <a:srgbClr val="545E6B"/>
              </a:solidFill>
              <a:effectLst/>
              <a:latin typeface="Avenir"/>
            </a:endParaRPr>
          </a:p>
          <a:p>
            <a:pPr algn="l"/>
            <a:endParaRPr lang="en-US" b="1" i="0" dirty="0">
              <a:solidFill>
                <a:srgbClr val="545E6B"/>
              </a:solidFill>
              <a:effectLst/>
              <a:latin typeface="Avenir"/>
            </a:endParaRPr>
          </a:p>
          <a:p>
            <a:pPr algn="l"/>
            <a:endParaRPr lang="en-GB" b="1" i="0" dirty="0">
              <a:solidFill>
                <a:srgbClr val="545E6B"/>
              </a:solidFill>
              <a:effectLst/>
              <a:latin typeface="Avenir"/>
            </a:endParaRPr>
          </a:p>
        </p:txBody>
      </p:sp>
    </p:spTree>
    <p:extLst>
      <p:ext uri="{BB962C8B-B14F-4D97-AF65-F5344CB8AC3E}">
        <p14:creationId xmlns:p14="http://schemas.microsoft.com/office/powerpoint/2010/main" val="1578128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2"/>
          <p:cNvSpPr txBox="1">
            <a:spLocks noGrp="1"/>
          </p:cNvSpPr>
          <p:nvPr>
            <p:ph type="ctrTitle"/>
          </p:nvPr>
        </p:nvSpPr>
        <p:spPr>
          <a:xfrm>
            <a:off x="311700" y="2494097"/>
            <a:ext cx="8520600" cy="860799"/>
          </a:xfrm>
          <a:prstGeom prst="rect">
            <a:avLst/>
          </a:prstGeom>
          <a:noFill/>
          <a:ln>
            <a:noFill/>
          </a:ln>
        </p:spPr>
        <p:txBody>
          <a:bodyPr spcFirstLastPara="1" wrap="square" lIns="91425" tIns="91425" rIns="91425" bIns="91425" anchor="b" anchorCtr="0">
            <a:noAutofit/>
          </a:bodyPr>
          <a:lstStyle/>
          <a:p>
            <a:pPr marL="0" lvl="0" indent="0" algn="ctr" rtl="0">
              <a:lnSpc>
                <a:spcPct val="90000"/>
              </a:lnSpc>
              <a:spcBef>
                <a:spcPts val="0"/>
              </a:spcBef>
              <a:spcAft>
                <a:spcPts val="0"/>
              </a:spcAft>
              <a:buClr>
                <a:schemeClr val="dk1"/>
              </a:buClr>
              <a:buSzPts val="4500"/>
              <a:buFont typeface="Trebuchet MS"/>
              <a:buNone/>
            </a:pPr>
            <a:r>
              <a:rPr lang="en-GB" b="1"/>
              <a:t>Employee Development</a:t>
            </a:r>
            <a:br>
              <a:rPr lang="en-GB" b="1"/>
            </a:br>
            <a:r>
              <a:rPr lang="en-GB" sz="2800" b="1"/>
              <a:t>Implementing an Effective Development Plan</a:t>
            </a:r>
            <a:endParaRPr sz="2000" b="1"/>
          </a:p>
        </p:txBody>
      </p:sp>
      <p:sp>
        <p:nvSpPr>
          <p:cNvPr id="382" name="Google Shape;382;p2"/>
          <p:cNvSpPr txBox="1">
            <a:spLocks noGrp="1"/>
          </p:cNvSpPr>
          <p:nvPr>
            <p:ph type="subTitle" idx="1"/>
          </p:nvPr>
        </p:nvSpPr>
        <p:spPr>
          <a:xfrm>
            <a:off x="192900" y="3928169"/>
            <a:ext cx="8520600" cy="792600"/>
          </a:xfrm>
          <a:prstGeom prst="rect">
            <a:avLst/>
          </a:prstGeom>
          <a:noFill/>
          <a:ln>
            <a:noFill/>
          </a:ln>
        </p:spPr>
        <p:txBody>
          <a:bodyPr spcFirstLastPara="1" wrap="square" lIns="91425" tIns="91425" rIns="91425" bIns="91425" anchor="t" anchorCtr="0">
            <a:noAutofit/>
          </a:bodyPr>
          <a:lstStyle/>
          <a:p>
            <a:pPr marL="0" lvl="0" indent="0" algn="ctr" rtl="0">
              <a:lnSpc>
                <a:spcPct val="90000"/>
              </a:lnSpc>
              <a:spcBef>
                <a:spcPts val="0"/>
              </a:spcBef>
              <a:spcAft>
                <a:spcPts val="0"/>
              </a:spcAft>
              <a:buClr>
                <a:schemeClr val="dk1"/>
              </a:buClr>
              <a:buSzPts val="2400"/>
              <a:buNone/>
            </a:pPr>
            <a:r>
              <a:rPr lang="en-GB" sz="2400" b="1"/>
              <a:t>Prepared by CARDET, Cyprus</a:t>
            </a:r>
            <a:endParaRPr sz="2400" b="1"/>
          </a:p>
        </p:txBody>
      </p:sp>
      <p:pic>
        <p:nvPicPr>
          <p:cNvPr id="383" name="Google Shape;383;p2"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384" name="Google Shape;384;p2"/>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sp>
        <p:nvSpPr>
          <p:cNvPr id="587" name="Google Shape;587;p22"/>
          <p:cNvSpPr>
            <a:spLocks noGrp="1"/>
          </p:cNvSpPr>
          <p:nvPr>
            <p:ph type="ctrTitle"/>
          </p:nvPr>
        </p:nvSpPr>
        <p:spPr>
          <a:xfrm>
            <a:off x="311700" y="1642466"/>
            <a:ext cx="8520600" cy="528865"/>
          </a:xfrm>
          <a:prstGeom prst="roundRect">
            <a:avLst>
              <a:gd name="adj" fmla="val 16667"/>
            </a:avLst>
          </a:prstGeom>
          <a:solidFill>
            <a:srgbClr val="3087B9"/>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2"/>
              </a:buClr>
              <a:buSzPts val="3060"/>
              <a:buFont typeface="Trebuchet MS"/>
              <a:buNone/>
            </a:pPr>
            <a:r>
              <a:rPr lang="en-GB" sz="3060" b="1" dirty="0">
                <a:solidFill>
                  <a:schemeClr val="lt2"/>
                </a:solidFill>
                <a:latin typeface="Trebuchet MS"/>
                <a:ea typeface="Trebuchet MS"/>
                <a:cs typeface="Trebuchet MS"/>
                <a:sym typeface="Trebuchet MS"/>
              </a:rPr>
              <a:t>References – Additional </a:t>
            </a:r>
            <a:r>
              <a:rPr lang="en-GB" sz="3060" b="1" dirty="0">
                <a:solidFill>
                  <a:schemeClr val="lt2"/>
                </a:solidFill>
              </a:rPr>
              <a:t>Reading</a:t>
            </a:r>
            <a:endParaRPr dirty="0"/>
          </a:p>
        </p:txBody>
      </p:sp>
      <p:sp>
        <p:nvSpPr>
          <p:cNvPr id="588" name="Google Shape;588;p22"/>
          <p:cNvSpPr txBox="1">
            <a:spLocks noGrp="1"/>
          </p:cNvSpPr>
          <p:nvPr>
            <p:ph type="subTitle" idx="1"/>
          </p:nvPr>
        </p:nvSpPr>
        <p:spPr>
          <a:xfrm>
            <a:off x="311700" y="2266064"/>
            <a:ext cx="8520600" cy="3252761"/>
          </a:xfrm>
          <a:prstGeom prst="rect">
            <a:avLst/>
          </a:prstGeom>
          <a:noFill/>
          <a:ln>
            <a:noFill/>
          </a:ln>
        </p:spPr>
        <p:txBody>
          <a:bodyPr spcFirstLastPara="1" wrap="square" lIns="91425" tIns="91425" rIns="91425" bIns="91425" anchor="t" anchorCtr="0">
            <a:noAutofit/>
          </a:bodyPr>
          <a:lstStyle/>
          <a:p>
            <a:pPr marL="342900" lvl="0" indent="-228600" algn="l" rtl="0">
              <a:lnSpc>
                <a:spcPct val="90000"/>
              </a:lnSpc>
              <a:spcBef>
                <a:spcPts val="750"/>
              </a:spcBef>
              <a:spcAft>
                <a:spcPts val="0"/>
              </a:spcAft>
              <a:buClr>
                <a:schemeClr val="dk1"/>
              </a:buClr>
              <a:buSzPts val="1800"/>
              <a:buFont typeface="Trebuchet MS"/>
              <a:buNone/>
            </a:pPr>
            <a:endParaRPr dirty="0"/>
          </a:p>
          <a:p>
            <a:pPr marL="342900" lvl="0" indent="-228600" algn="l" rtl="0">
              <a:lnSpc>
                <a:spcPct val="90000"/>
              </a:lnSpc>
              <a:spcBef>
                <a:spcPts val="750"/>
              </a:spcBef>
              <a:spcAft>
                <a:spcPts val="0"/>
              </a:spcAft>
              <a:buClr>
                <a:schemeClr val="dk1"/>
              </a:buClr>
              <a:buSzPts val="1800"/>
              <a:buFont typeface="Trebuchet MS"/>
              <a:buNone/>
            </a:pPr>
            <a:endParaRPr dirty="0"/>
          </a:p>
          <a:p>
            <a:pPr marL="342900" lvl="0" indent="-228600" algn="l" rtl="0">
              <a:lnSpc>
                <a:spcPct val="90000"/>
              </a:lnSpc>
              <a:spcBef>
                <a:spcPts val="750"/>
              </a:spcBef>
              <a:spcAft>
                <a:spcPts val="0"/>
              </a:spcAft>
              <a:buClr>
                <a:schemeClr val="dk1"/>
              </a:buClr>
              <a:buSzPts val="1800"/>
              <a:buFont typeface="Trebuchet MS"/>
              <a:buNone/>
            </a:pPr>
            <a:endParaRPr dirty="0"/>
          </a:p>
          <a:p>
            <a:pPr marL="514350" lvl="0" indent="-400050" algn="l" rtl="0">
              <a:lnSpc>
                <a:spcPct val="90000"/>
              </a:lnSpc>
              <a:spcBef>
                <a:spcPts val="0"/>
              </a:spcBef>
              <a:spcAft>
                <a:spcPts val="0"/>
              </a:spcAft>
              <a:buClr>
                <a:schemeClr val="dk1"/>
              </a:buClr>
              <a:buSzPts val="1800"/>
              <a:buFont typeface="Trebuchet MS"/>
              <a:buNone/>
            </a:pPr>
            <a:endParaRPr dirty="0"/>
          </a:p>
          <a:p>
            <a:pPr marL="514350" lvl="0" indent="-400050" algn="l" rtl="0">
              <a:lnSpc>
                <a:spcPct val="90000"/>
              </a:lnSpc>
              <a:spcBef>
                <a:spcPts val="0"/>
              </a:spcBef>
              <a:spcAft>
                <a:spcPts val="0"/>
              </a:spcAft>
              <a:buClr>
                <a:schemeClr val="dk1"/>
              </a:buClr>
              <a:buSzPts val="1800"/>
              <a:buFont typeface="Trebuchet MS"/>
              <a:buNone/>
            </a:pPr>
            <a:endParaRPr dirty="0"/>
          </a:p>
          <a:p>
            <a:pPr marL="0" lvl="0" indent="0" algn="l" rtl="0">
              <a:lnSpc>
                <a:spcPct val="90000"/>
              </a:lnSpc>
              <a:spcBef>
                <a:spcPts val="0"/>
              </a:spcBef>
              <a:spcAft>
                <a:spcPts val="0"/>
              </a:spcAft>
              <a:buClr>
                <a:schemeClr val="dk1"/>
              </a:buClr>
              <a:buSzPts val="1800"/>
              <a:buNone/>
            </a:pPr>
            <a:endParaRPr dirty="0"/>
          </a:p>
        </p:txBody>
      </p:sp>
      <p:pic>
        <p:nvPicPr>
          <p:cNvPr id="589" name="Google Shape;589;p22"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590" name="Google Shape;590;p22"/>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2" name="TextBox 1">
            <a:extLst>
              <a:ext uri="{FF2B5EF4-FFF2-40B4-BE49-F238E27FC236}">
                <a16:creationId xmlns:a16="http://schemas.microsoft.com/office/drawing/2014/main" id="{3645AB09-F4AF-495B-B9BC-2838222F6E15}"/>
              </a:ext>
            </a:extLst>
          </p:cNvPr>
          <p:cNvSpPr txBox="1"/>
          <p:nvPr/>
        </p:nvSpPr>
        <p:spPr>
          <a:xfrm>
            <a:off x="627321" y="2371060"/>
            <a:ext cx="8016949" cy="4185761"/>
          </a:xfrm>
          <a:prstGeom prst="rect">
            <a:avLst/>
          </a:prstGeom>
          <a:noFill/>
        </p:spPr>
        <p:txBody>
          <a:bodyPr wrap="square" rtlCol="0">
            <a:spAutoFit/>
          </a:bodyPr>
          <a:lstStyle/>
          <a:p>
            <a:r>
              <a:rPr lang="en-US" b="0" i="0" dirty="0">
                <a:solidFill>
                  <a:schemeClr val="tx1"/>
                </a:solidFill>
                <a:effectLst/>
                <a:latin typeface="Trebuchet MS" panose="020B0603020202020204" pitchFamily="34" charset="0"/>
              </a:rPr>
              <a:t>11 Employee Development Methods </a:t>
            </a:r>
            <a:r>
              <a:rPr lang="en-US" dirty="0">
                <a:solidFill>
                  <a:schemeClr val="tx1"/>
                </a:solidFill>
                <a:latin typeface="Trebuchet MS" panose="020B0603020202020204" pitchFamily="34" charset="0"/>
                <a:hlinkClick r:id="rId4">
                  <a:extLst>
                    <a:ext uri="{A12FA001-AC4F-418D-AE19-62706E023703}">
                      <ahyp:hlinkClr xmlns:ahyp="http://schemas.microsoft.com/office/drawing/2018/hyperlinkcolor" val="tx"/>
                    </a:ext>
                  </a:extLst>
                </a:hlinkClick>
              </a:rPr>
              <a:t>https://www.valamis.com/hub/employee-development-methods</a:t>
            </a:r>
            <a:endParaRPr lang="en-US" dirty="0">
              <a:solidFill>
                <a:schemeClr val="tx1"/>
              </a:solidFill>
              <a:latin typeface="Trebuchet MS" panose="020B0603020202020204" pitchFamily="34" charset="0"/>
            </a:endParaRPr>
          </a:p>
          <a:p>
            <a:endParaRPr lang="en-US" b="0" i="0" dirty="0">
              <a:solidFill>
                <a:schemeClr val="tx1"/>
              </a:solidFill>
              <a:effectLst/>
              <a:latin typeface="Trebuchet MS" panose="020B0603020202020204" pitchFamily="34" charset="0"/>
            </a:endParaRPr>
          </a:p>
          <a:p>
            <a:r>
              <a:rPr lang="en-GB" b="0" i="0" dirty="0">
                <a:solidFill>
                  <a:schemeClr val="tx1"/>
                </a:solidFill>
                <a:effectLst/>
                <a:latin typeface="Trebuchet MS" panose="020B0603020202020204" pitchFamily="34" charset="0"/>
              </a:rPr>
              <a:t>Three Methods of Employee Development for Professional Growth </a:t>
            </a:r>
            <a:r>
              <a:rPr lang="en-US" dirty="0">
                <a:solidFill>
                  <a:schemeClr val="tx1"/>
                </a:solidFill>
                <a:latin typeface="Trebuchet MS" panose="020B0603020202020204" pitchFamily="34" charset="0"/>
                <a:hlinkClick r:id="rId5">
                  <a:extLst>
                    <a:ext uri="{A12FA001-AC4F-418D-AE19-62706E023703}">
                      <ahyp:hlinkClr xmlns:ahyp="http://schemas.microsoft.com/office/drawing/2018/hyperlinkcolor" val="tx"/>
                    </a:ext>
                  </a:extLst>
                </a:hlinkClick>
              </a:rPr>
              <a:t>https://cmoe.com/blog/three-methods-of-employee-development-training-coaching-and-mentoring/</a:t>
            </a:r>
            <a:endParaRPr lang="en-US" dirty="0">
              <a:solidFill>
                <a:schemeClr val="tx1"/>
              </a:solidFill>
              <a:latin typeface="Trebuchet MS" panose="020B0603020202020204" pitchFamily="34" charset="0"/>
            </a:endParaRPr>
          </a:p>
          <a:p>
            <a:endParaRPr lang="en-US" b="0" i="0" dirty="0">
              <a:solidFill>
                <a:schemeClr val="tx1"/>
              </a:solidFill>
              <a:effectLst/>
              <a:latin typeface="Trebuchet MS" panose="020B0603020202020204" pitchFamily="34" charset="0"/>
            </a:endParaRPr>
          </a:p>
          <a:p>
            <a:r>
              <a:rPr lang="en-GB" b="0" i="0" dirty="0">
                <a:solidFill>
                  <a:schemeClr val="tx1"/>
                </a:solidFill>
                <a:effectLst/>
                <a:latin typeface="Trebuchet MS" panose="020B0603020202020204" pitchFamily="34" charset="0"/>
              </a:rPr>
              <a:t>7 Ways to Improve Employee Development Programs  </a:t>
            </a:r>
            <a:r>
              <a:rPr lang="en-US" dirty="0">
                <a:solidFill>
                  <a:schemeClr val="tx1"/>
                </a:solidFill>
                <a:latin typeface="Trebuchet MS" panose="020B0603020202020204" pitchFamily="34" charset="0"/>
                <a:hlinkClick r:id="rId6">
                  <a:extLst>
                    <a:ext uri="{A12FA001-AC4F-418D-AE19-62706E023703}">
                      <ahyp:hlinkClr xmlns:ahyp="http://schemas.microsoft.com/office/drawing/2018/hyperlinkcolor" val="tx"/>
                    </a:ext>
                  </a:extLst>
                </a:hlinkClick>
              </a:rPr>
              <a:t>https://hbr.org/2015/07/7-ways-to-improve-employee-development-programs</a:t>
            </a:r>
            <a:endParaRPr lang="en-US" dirty="0">
              <a:solidFill>
                <a:schemeClr val="tx1"/>
              </a:solidFill>
              <a:latin typeface="Trebuchet MS" panose="020B0603020202020204" pitchFamily="34" charset="0"/>
            </a:endParaRPr>
          </a:p>
          <a:p>
            <a:endParaRPr lang="en-US" b="0" i="0" dirty="0">
              <a:solidFill>
                <a:schemeClr val="tx1"/>
              </a:solidFill>
              <a:effectLst/>
              <a:latin typeface="Trebuchet MS" panose="020B0603020202020204" pitchFamily="34" charset="0"/>
            </a:endParaRPr>
          </a:p>
          <a:p>
            <a:r>
              <a:rPr lang="en-GB" b="0" i="0" dirty="0">
                <a:solidFill>
                  <a:schemeClr val="tx1"/>
                </a:solidFill>
                <a:effectLst/>
                <a:latin typeface="Trebuchet MS" panose="020B0603020202020204" pitchFamily="34" charset="0"/>
              </a:rPr>
              <a:t>8 Key Tactics For Developing Employees  </a:t>
            </a:r>
            <a:r>
              <a:rPr lang="en-US" dirty="0">
                <a:solidFill>
                  <a:schemeClr val="tx1"/>
                </a:solidFill>
                <a:latin typeface="Trebuchet MS" panose="020B0603020202020204" pitchFamily="34" charset="0"/>
                <a:hlinkClick r:id="rId7">
                  <a:extLst>
                    <a:ext uri="{A12FA001-AC4F-418D-AE19-62706E023703}">
                      <ahyp:hlinkClr xmlns:ahyp="http://schemas.microsoft.com/office/drawing/2018/hyperlinkcolor" val="tx"/>
                    </a:ext>
                  </a:extLst>
                </a:hlinkClick>
              </a:rPr>
              <a:t>https://www.forbes.com/sites/steveolenski/2015/07/20/8-key-tactics-for-developing-employees/#2c39492c6373</a:t>
            </a:r>
            <a:endParaRPr lang="en-US" dirty="0">
              <a:solidFill>
                <a:schemeClr val="tx1"/>
              </a:solidFill>
              <a:latin typeface="Trebuchet MS" panose="020B0603020202020204" pitchFamily="34" charset="0"/>
            </a:endParaRPr>
          </a:p>
          <a:p>
            <a:endParaRPr lang="en-US" b="0" i="0" dirty="0">
              <a:solidFill>
                <a:schemeClr val="tx1"/>
              </a:solidFill>
              <a:effectLst/>
              <a:latin typeface="Trebuchet MS" panose="020B0603020202020204" pitchFamily="34" charset="0"/>
            </a:endParaRPr>
          </a:p>
          <a:p>
            <a:r>
              <a:rPr lang="en-GB" b="0" i="0" dirty="0">
                <a:solidFill>
                  <a:schemeClr val="tx1"/>
                </a:solidFill>
                <a:effectLst/>
                <a:latin typeface="Trebuchet MS" panose="020B0603020202020204" pitchFamily="34" charset="0"/>
              </a:rPr>
              <a:t>5 Ways To Improve Employee Development At Your Company </a:t>
            </a:r>
            <a:r>
              <a:rPr lang="en-US" dirty="0">
                <a:solidFill>
                  <a:schemeClr val="tx1"/>
                </a:solidFill>
                <a:latin typeface="Trebuchet MS" panose="020B0603020202020204" pitchFamily="34" charset="0"/>
                <a:hlinkClick r:id="rId8">
                  <a:extLst>
                    <a:ext uri="{A12FA001-AC4F-418D-AE19-62706E023703}">
                      <ahyp:hlinkClr xmlns:ahyp="http://schemas.microsoft.com/office/drawing/2018/hyperlinkcolor" val="tx"/>
                    </a:ext>
                  </a:extLst>
                </a:hlinkClick>
              </a:rPr>
              <a:t>https://www.15five.com/blog/how-do-i-improve-employee-development/</a:t>
            </a:r>
            <a:endParaRPr lang="en-GB" b="0" i="0" dirty="0">
              <a:solidFill>
                <a:schemeClr val="tx1"/>
              </a:solidFill>
              <a:effectLst/>
              <a:latin typeface="Trebuchet MS" panose="020B0603020202020204" pitchFamily="34" charset="0"/>
            </a:endParaRPr>
          </a:p>
          <a:p>
            <a:r>
              <a:rPr lang="en-US" dirty="0">
                <a:solidFill>
                  <a:srgbClr val="16181A"/>
                </a:solidFill>
                <a:latin typeface="museosans-700"/>
              </a:rPr>
              <a:t> </a:t>
            </a:r>
            <a:endParaRPr lang="en-US" b="0" i="0" dirty="0">
              <a:solidFill>
                <a:srgbClr val="16181A"/>
              </a:solidFill>
              <a:effectLst/>
              <a:latin typeface="museosans-700"/>
            </a:endParaRPr>
          </a:p>
          <a:p>
            <a:pPr algn="l"/>
            <a:endParaRPr lang="en-US" b="1" i="0" dirty="0">
              <a:solidFill>
                <a:srgbClr val="545E6B"/>
              </a:solidFill>
              <a:effectLst/>
              <a:latin typeface="Avenir"/>
            </a:endParaRPr>
          </a:p>
          <a:p>
            <a:pPr algn="l"/>
            <a:endParaRPr lang="en-US" b="1" i="0" dirty="0">
              <a:solidFill>
                <a:srgbClr val="545E6B"/>
              </a:solidFill>
              <a:effectLst/>
              <a:latin typeface="Avenir"/>
            </a:endParaRPr>
          </a:p>
          <a:p>
            <a:pPr algn="l"/>
            <a:endParaRPr lang="en-GB" b="1" i="0" dirty="0">
              <a:solidFill>
                <a:srgbClr val="545E6B"/>
              </a:solidFill>
              <a:effectLst/>
              <a:latin typeface="Avenir"/>
            </a:endParaRPr>
          </a:p>
        </p:txBody>
      </p:sp>
    </p:spTree>
    <p:extLst>
      <p:ext uri="{BB962C8B-B14F-4D97-AF65-F5344CB8AC3E}">
        <p14:creationId xmlns:p14="http://schemas.microsoft.com/office/powerpoint/2010/main" val="3129553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94"/>
        <p:cNvGrpSpPr/>
        <p:nvPr/>
      </p:nvGrpSpPr>
      <p:grpSpPr>
        <a:xfrm>
          <a:off x="0" y="0"/>
          <a:ext cx="0" cy="0"/>
          <a:chOff x="0" y="0"/>
          <a:chExt cx="0" cy="0"/>
        </a:xfrm>
      </p:grpSpPr>
      <p:sp>
        <p:nvSpPr>
          <p:cNvPr id="595" name="Google Shape;595;p23"/>
          <p:cNvSpPr txBox="1">
            <a:spLocks noGrp="1"/>
          </p:cNvSpPr>
          <p:nvPr>
            <p:ph type="ctrTitle"/>
          </p:nvPr>
        </p:nvSpPr>
        <p:spPr>
          <a:xfrm>
            <a:off x="1143000" y="1577555"/>
            <a:ext cx="6858000" cy="1932407"/>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320"/>
              <a:buFont typeface="Trebuchet MS"/>
              <a:buNone/>
            </a:pPr>
            <a:r>
              <a:rPr lang="en-GB" sz="4320" b="1"/>
              <a:t>Thank you for watching!</a:t>
            </a:r>
            <a:br>
              <a:rPr lang="en-GB" sz="4320" b="1" i="1">
                <a:solidFill>
                  <a:schemeClr val="accent4"/>
                </a:solidFill>
              </a:rPr>
            </a:br>
            <a:endParaRPr sz="4050"/>
          </a:p>
        </p:txBody>
      </p:sp>
      <p:pic>
        <p:nvPicPr>
          <p:cNvPr id="596" name="Google Shape;596;p23"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pic>
        <p:nvPicPr>
          <p:cNvPr id="597" name="Google Shape;597;p23"/>
          <p:cNvPicPr preferRelativeResize="0"/>
          <p:nvPr/>
        </p:nvPicPr>
        <p:blipFill rotWithShape="1">
          <a:blip r:embed="rId4">
            <a:alphaModFix/>
          </a:blip>
          <a:srcRect/>
          <a:stretch/>
        </p:blipFill>
        <p:spPr>
          <a:xfrm>
            <a:off x="311700" y="5859710"/>
            <a:ext cx="1439863" cy="398463"/>
          </a:xfrm>
          <a:prstGeom prst="rect">
            <a:avLst/>
          </a:prstGeom>
          <a:noFill/>
          <a:ln>
            <a:noFill/>
          </a:ln>
        </p:spPr>
      </p:pic>
      <p:pic>
        <p:nvPicPr>
          <p:cNvPr id="598" name="Google Shape;598;p23"/>
          <p:cNvPicPr preferRelativeResize="0"/>
          <p:nvPr/>
        </p:nvPicPr>
        <p:blipFill rotWithShape="1">
          <a:blip r:embed="rId5">
            <a:alphaModFix/>
          </a:blip>
          <a:srcRect/>
          <a:stretch/>
        </p:blipFill>
        <p:spPr>
          <a:xfrm>
            <a:off x="1794425" y="5859710"/>
            <a:ext cx="792163" cy="404813"/>
          </a:xfrm>
          <a:prstGeom prst="rect">
            <a:avLst/>
          </a:prstGeom>
          <a:noFill/>
          <a:ln>
            <a:noFill/>
          </a:ln>
        </p:spPr>
      </p:pic>
      <p:pic>
        <p:nvPicPr>
          <p:cNvPr id="599" name="Google Shape;599;p23"/>
          <p:cNvPicPr preferRelativeResize="0"/>
          <p:nvPr/>
        </p:nvPicPr>
        <p:blipFill rotWithShape="1">
          <a:blip r:embed="rId6">
            <a:alphaModFix/>
          </a:blip>
          <a:srcRect/>
          <a:stretch/>
        </p:blipFill>
        <p:spPr>
          <a:xfrm>
            <a:off x="2697713" y="5859710"/>
            <a:ext cx="822325" cy="361950"/>
          </a:xfrm>
          <a:prstGeom prst="rect">
            <a:avLst/>
          </a:prstGeom>
          <a:noFill/>
          <a:ln>
            <a:noFill/>
          </a:ln>
        </p:spPr>
      </p:pic>
      <p:pic>
        <p:nvPicPr>
          <p:cNvPr id="600" name="Google Shape;600;p23"/>
          <p:cNvPicPr preferRelativeResize="0"/>
          <p:nvPr/>
        </p:nvPicPr>
        <p:blipFill rotWithShape="1">
          <a:blip r:embed="rId7">
            <a:alphaModFix/>
          </a:blip>
          <a:srcRect/>
          <a:stretch/>
        </p:blipFill>
        <p:spPr>
          <a:xfrm>
            <a:off x="3572425" y="5859710"/>
            <a:ext cx="1390650" cy="323850"/>
          </a:xfrm>
          <a:prstGeom prst="rect">
            <a:avLst/>
          </a:prstGeom>
          <a:noFill/>
          <a:ln>
            <a:noFill/>
          </a:ln>
        </p:spPr>
      </p:pic>
      <p:pic>
        <p:nvPicPr>
          <p:cNvPr id="601" name="Google Shape;601;p23"/>
          <p:cNvPicPr preferRelativeResize="0"/>
          <p:nvPr/>
        </p:nvPicPr>
        <p:blipFill rotWithShape="1">
          <a:blip r:embed="rId8">
            <a:alphaModFix/>
          </a:blip>
          <a:srcRect/>
          <a:stretch/>
        </p:blipFill>
        <p:spPr>
          <a:xfrm>
            <a:off x="5029750" y="5859710"/>
            <a:ext cx="752475" cy="333375"/>
          </a:xfrm>
          <a:prstGeom prst="rect">
            <a:avLst/>
          </a:prstGeom>
          <a:noFill/>
          <a:ln>
            <a:noFill/>
          </a:ln>
        </p:spPr>
      </p:pic>
      <p:pic>
        <p:nvPicPr>
          <p:cNvPr id="602" name="Google Shape;602;p23"/>
          <p:cNvPicPr preferRelativeResize="0"/>
          <p:nvPr/>
        </p:nvPicPr>
        <p:blipFill rotWithShape="1">
          <a:blip r:embed="rId9">
            <a:alphaModFix/>
          </a:blip>
          <a:srcRect/>
          <a:stretch/>
        </p:blipFill>
        <p:spPr>
          <a:xfrm>
            <a:off x="5858425" y="5859710"/>
            <a:ext cx="342900" cy="306388"/>
          </a:xfrm>
          <a:prstGeom prst="rect">
            <a:avLst/>
          </a:prstGeom>
          <a:noFill/>
          <a:ln>
            <a:noFill/>
          </a:ln>
        </p:spPr>
      </p:pic>
      <p:pic>
        <p:nvPicPr>
          <p:cNvPr id="603" name="Google Shape;603;p23"/>
          <p:cNvPicPr preferRelativeResize="0"/>
          <p:nvPr/>
        </p:nvPicPr>
        <p:blipFill rotWithShape="1">
          <a:blip r:embed="rId10">
            <a:alphaModFix/>
          </a:blip>
          <a:srcRect/>
          <a:stretch/>
        </p:blipFill>
        <p:spPr>
          <a:xfrm>
            <a:off x="6291813" y="5859710"/>
            <a:ext cx="525462" cy="369888"/>
          </a:xfrm>
          <a:prstGeom prst="rect">
            <a:avLst/>
          </a:prstGeom>
          <a:noFill/>
          <a:ln>
            <a:noFill/>
          </a:ln>
        </p:spPr>
      </p:pic>
      <p:sp>
        <p:nvSpPr>
          <p:cNvPr id="604" name="Google Shape;604;p23"/>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
        <p:nvSpPr>
          <p:cNvPr id="605" name="Google Shape;605;p23"/>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dk1"/>
              </a:buClr>
              <a:buSzPts val="1800"/>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3"/>
          <p:cNvSpPr>
            <a:spLocks noGrp="1"/>
          </p:cNvSpPr>
          <p:nvPr>
            <p:ph type="ctrTitle"/>
          </p:nvPr>
        </p:nvSpPr>
        <p:spPr>
          <a:xfrm>
            <a:off x="311700" y="1642466"/>
            <a:ext cx="8520600" cy="528865"/>
          </a:xfrm>
          <a:prstGeom prst="roundRect">
            <a:avLst>
              <a:gd name="adj" fmla="val 16667"/>
            </a:avLst>
          </a:prstGeom>
          <a:solidFill>
            <a:srgbClr val="3086B8"/>
          </a:solidFill>
          <a:ln>
            <a:noFill/>
          </a:ln>
          <a:effectLst>
            <a:outerShdw blurRad="57150" dist="19050" dir="5400000" algn="ctr" rotWithShape="0">
              <a:srgbClr val="000000">
                <a:alpha val="62745"/>
              </a:srgbClr>
            </a:outerShdw>
          </a:effectLst>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2"/>
              </a:buClr>
              <a:buSzPts val="3060"/>
              <a:buFont typeface="Trebuchet MS"/>
              <a:buNone/>
            </a:pPr>
            <a:r>
              <a:rPr lang="en-GB" sz="3060" b="1">
                <a:solidFill>
                  <a:schemeClr val="lt2"/>
                </a:solidFill>
                <a:latin typeface="Trebuchet MS"/>
                <a:ea typeface="Trebuchet MS"/>
                <a:cs typeface="Trebuchet MS"/>
                <a:sym typeface="Trebuchet MS"/>
              </a:rPr>
              <a:t>Learning Outcomes</a:t>
            </a:r>
            <a:endParaRPr/>
          </a:p>
        </p:txBody>
      </p:sp>
      <p:sp>
        <p:nvSpPr>
          <p:cNvPr id="390" name="Google Shape;390;p3"/>
          <p:cNvSpPr txBox="1">
            <a:spLocks noGrp="1"/>
          </p:cNvSpPr>
          <p:nvPr>
            <p:ph type="subTitle" idx="1"/>
          </p:nvPr>
        </p:nvSpPr>
        <p:spPr>
          <a:xfrm>
            <a:off x="311700" y="2221703"/>
            <a:ext cx="8520600" cy="3194359"/>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800"/>
              <a:buNone/>
            </a:pPr>
            <a:r>
              <a:rPr lang="en-GB" dirty="0"/>
              <a:t>This module aims to guide and help learners: </a:t>
            </a:r>
            <a:endParaRPr dirty="0"/>
          </a:p>
          <a:p>
            <a:pPr marL="514350" lvl="0" indent="-400050" algn="l" rtl="0">
              <a:lnSpc>
                <a:spcPct val="90000"/>
              </a:lnSpc>
              <a:spcBef>
                <a:spcPts val="0"/>
              </a:spcBef>
              <a:spcAft>
                <a:spcPts val="0"/>
              </a:spcAft>
              <a:buClr>
                <a:schemeClr val="dk1"/>
              </a:buClr>
              <a:buSzPts val="1800"/>
              <a:buFont typeface="Trebuchet MS"/>
              <a:buNone/>
            </a:pPr>
            <a:endParaRPr dirty="0">
              <a:solidFill>
                <a:srgbClr val="000000"/>
              </a:solidFill>
              <a:latin typeface="Arial"/>
              <a:ea typeface="Arial"/>
              <a:cs typeface="Arial"/>
              <a:sym typeface="Arial"/>
            </a:endParaRPr>
          </a:p>
          <a:p>
            <a:pPr marL="514350" lvl="0" indent="-514350" algn="l" rtl="0">
              <a:lnSpc>
                <a:spcPct val="90000"/>
              </a:lnSpc>
              <a:spcBef>
                <a:spcPts val="0"/>
              </a:spcBef>
              <a:spcAft>
                <a:spcPts val="0"/>
              </a:spcAft>
              <a:buClr>
                <a:srgbClr val="000000"/>
              </a:buClr>
              <a:buSzPts val="1800"/>
              <a:buFont typeface="Arial" panose="020B0604020202020204" pitchFamily="34" charset="0"/>
              <a:buChar char="•"/>
            </a:pPr>
            <a:r>
              <a:rPr lang="en-GB" dirty="0">
                <a:solidFill>
                  <a:srgbClr val="000000"/>
                </a:solidFill>
                <a:latin typeface="Arial"/>
                <a:ea typeface="Arial"/>
                <a:cs typeface="Arial"/>
                <a:sym typeface="Arial"/>
              </a:rPr>
              <a:t>Become aware of the practical steps that need to be taken in implementing an Effective Development Plan.</a:t>
            </a:r>
            <a:endParaRPr sz="800" dirty="0">
              <a:latin typeface="Arial"/>
              <a:ea typeface="Arial"/>
              <a:cs typeface="Arial"/>
              <a:sym typeface="Arial"/>
            </a:endParaRPr>
          </a:p>
          <a:p>
            <a:pPr marL="514350" lvl="0" indent="-400050" algn="l" rtl="0">
              <a:lnSpc>
                <a:spcPct val="90000"/>
              </a:lnSpc>
              <a:spcBef>
                <a:spcPts val="0"/>
              </a:spcBef>
              <a:spcAft>
                <a:spcPts val="0"/>
              </a:spcAft>
              <a:buClr>
                <a:schemeClr val="dk1"/>
              </a:buClr>
              <a:buSzPts val="1800"/>
              <a:buFont typeface="Arial" panose="020B0604020202020204" pitchFamily="34" charset="0"/>
              <a:buChar char="•"/>
            </a:pPr>
            <a:endParaRPr dirty="0"/>
          </a:p>
          <a:p>
            <a:pPr marL="514350" lvl="0" indent="-514350" algn="l" rtl="0">
              <a:lnSpc>
                <a:spcPct val="90000"/>
              </a:lnSpc>
              <a:spcBef>
                <a:spcPts val="0"/>
              </a:spcBef>
              <a:spcAft>
                <a:spcPts val="0"/>
              </a:spcAft>
              <a:buClr>
                <a:srgbClr val="000000"/>
              </a:buClr>
              <a:buSzPts val="1800"/>
              <a:buFont typeface="Arial" panose="020B0604020202020204" pitchFamily="34" charset="0"/>
              <a:buChar char="•"/>
            </a:pPr>
            <a:r>
              <a:rPr lang="en-GB" dirty="0">
                <a:solidFill>
                  <a:srgbClr val="000000"/>
                </a:solidFill>
                <a:latin typeface="Arial"/>
                <a:ea typeface="Arial"/>
                <a:cs typeface="Arial"/>
                <a:sym typeface="Arial"/>
              </a:rPr>
              <a:t>Comprehend the importance and role of executives and internal communication in this process</a:t>
            </a:r>
            <a:endParaRPr dirty="0">
              <a:solidFill>
                <a:srgbClr val="000000"/>
              </a:solidFill>
              <a:latin typeface="Arial"/>
              <a:ea typeface="Arial"/>
              <a:cs typeface="Arial"/>
              <a:sym typeface="Arial"/>
            </a:endParaRPr>
          </a:p>
          <a:p>
            <a:pPr marL="514350" lvl="0" indent="-463550" algn="l" rtl="0">
              <a:lnSpc>
                <a:spcPct val="90000"/>
              </a:lnSpc>
              <a:spcBef>
                <a:spcPts val="0"/>
              </a:spcBef>
              <a:spcAft>
                <a:spcPts val="0"/>
              </a:spcAft>
              <a:buClr>
                <a:schemeClr val="dk1"/>
              </a:buClr>
              <a:buSzPts val="800"/>
              <a:buFont typeface="Arial" panose="020B0604020202020204" pitchFamily="34" charset="0"/>
              <a:buChar char="•"/>
            </a:pPr>
            <a:endParaRPr sz="800" dirty="0">
              <a:latin typeface="Arial"/>
              <a:ea typeface="Arial"/>
              <a:cs typeface="Arial"/>
              <a:sym typeface="Arial"/>
            </a:endParaRPr>
          </a:p>
          <a:p>
            <a:pPr marL="514350" lvl="0" indent="-400050" algn="l" rtl="0">
              <a:lnSpc>
                <a:spcPct val="90000"/>
              </a:lnSpc>
              <a:spcBef>
                <a:spcPts val="0"/>
              </a:spcBef>
              <a:spcAft>
                <a:spcPts val="0"/>
              </a:spcAft>
              <a:buClr>
                <a:schemeClr val="dk1"/>
              </a:buClr>
              <a:buSzPts val="1800"/>
              <a:buFont typeface="Arial" panose="020B0604020202020204" pitchFamily="34" charset="0"/>
              <a:buChar char="•"/>
            </a:pPr>
            <a:endParaRPr dirty="0"/>
          </a:p>
          <a:p>
            <a:pPr marL="514350" lvl="0" indent="-514350" algn="l" rtl="0">
              <a:lnSpc>
                <a:spcPct val="90000"/>
              </a:lnSpc>
              <a:spcBef>
                <a:spcPts val="0"/>
              </a:spcBef>
              <a:spcAft>
                <a:spcPts val="0"/>
              </a:spcAft>
              <a:buClr>
                <a:srgbClr val="000000"/>
              </a:buClr>
              <a:buSzPts val="1800"/>
              <a:buFont typeface="Arial" panose="020B0604020202020204" pitchFamily="34" charset="0"/>
              <a:buChar char="•"/>
            </a:pPr>
            <a:r>
              <a:rPr lang="en-GB" dirty="0">
                <a:solidFill>
                  <a:srgbClr val="000000"/>
                </a:solidFill>
                <a:latin typeface="Arial"/>
                <a:ea typeface="Arial"/>
                <a:cs typeface="Arial"/>
                <a:sym typeface="Arial"/>
              </a:rPr>
              <a:t>Acquaint themselves with effective methods, tools and approaches in successfully undertaking employee development</a:t>
            </a:r>
            <a:endParaRPr sz="3200" dirty="0">
              <a:latin typeface="Arial"/>
              <a:ea typeface="Arial"/>
              <a:cs typeface="Arial"/>
              <a:sym typeface="Arial"/>
            </a:endParaRPr>
          </a:p>
          <a:p>
            <a:pPr marL="0" lvl="0" indent="0" algn="l" rtl="0">
              <a:lnSpc>
                <a:spcPct val="90000"/>
              </a:lnSpc>
              <a:spcBef>
                <a:spcPts val="0"/>
              </a:spcBef>
              <a:spcAft>
                <a:spcPts val="0"/>
              </a:spcAft>
              <a:buClr>
                <a:schemeClr val="dk1"/>
              </a:buClr>
              <a:buSzPts val="1800"/>
              <a:buNone/>
            </a:pPr>
            <a:endParaRPr dirty="0"/>
          </a:p>
        </p:txBody>
      </p:sp>
      <p:pic>
        <p:nvPicPr>
          <p:cNvPr id="391" name="Google Shape;391;p3"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392" name="Google Shape;392;p3"/>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4"/>
          <p:cNvSpPr>
            <a:spLocks noGrp="1"/>
          </p:cNvSpPr>
          <p:nvPr>
            <p:ph type="ctrTitle"/>
          </p:nvPr>
        </p:nvSpPr>
        <p:spPr>
          <a:xfrm>
            <a:off x="327804" y="1578085"/>
            <a:ext cx="8520600" cy="451276"/>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060"/>
              <a:buFont typeface="Trebuchet MS"/>
              <a:buNone/>
            </a:pPr>
            <a:r>
              <a:rPr lang="en-GB" sz="3060" b="1">
                <a:solidFill>
                  <a:schemeClr val="lt1"/>
                </a:solidFill>
                <a:latin typeface="Trebuchet MS"/>
                <a:ea typeface="Trebuchet MS"/>
                <a:cs typeface="Trebuchet MS"/>
                <a:sym typeface="Trebuchet MS"/>
              </a:rPr>
              <a:t>Employee Development Plan Process</a:t>
            </a:r>
            <a:endParaRPr/>
          </a:p>
        </p:txBody>
      </p:sp>
      <p:sp>
        <p:nvSpPr>
          <p:cNvPr id="398" name="Google Shape;398;p4"/>
          <p:cNvSpPr txBox="1">
            <a:spLocks noGrp="1"/>
          </p:cNvSpPr>
          <p:nvPr>
            <p:ph type="subTitle" idx="1"/>
          </p:nvPr>
        </p:nvSpPr>
        <p:spPr>
          <a:xfrm>
            <a:off x="524424" y="2250833"/>
            <a:ext cx="8197545" cy="3852043"/>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1800"/>
              <a:buNone/>
            </a:pPr>
            <a:r>
              <a:rPr lang="en-GB" sz="2000" dirty="0">
                <a:latin typeface="Trebuchet MS" panose="020B0603020202020204" pitchFamily="34" charset="0"/>
              </a:rPr>
              <a:t>Ongoing process which helps enhance skills and knowledge to contribute to the organization</a:t>
            </a:r>
            <a:endParaRPr sz="2000" dirty="0">
              <a:latin typeface="Trebuchet MS" panose="020B0603020202020204" pitchFamily="34" charset="0"/>
            </a:endParaRPr>
          </a:p>
          <a:p>
            <a:pPr marL="0" lvl="0" indent="0" algn="l" rtl="0">
              <a:lnSpc>
                <a:spcPct val="90000"/>
              </a:lnSpc>
              <a:spcBef>
                <a:spcPts val="750"/>
              </a:spcBef>
              <a:spcAft>
                <a:spcPts val="0"/>
              </a:spcAft>
              <a:buClr>
                <a:schemeClr val="dk1"/>
              </a:buClr>
              <a:buSzPts val="1800"/>
              <a:buNone/>
            </a:pPr>
            <a:endParaRPr sz="2000" dirty="0">
              <a:latin typeface="Trebuchet MS" panose="020B0603020202020204" pitchFamily="34" charset="0"/>
            </a:endParaRPr>
          </a:p>
          <a:p>
            <a:pPr marL="0" lvl="0" indent="0" algn="l" rtl="0">
              <a:lnSpc>
                <a:spcPct val="90000"/>
              </a:lnSpc>
              <a:spcBef>
                <a:spcPts val="750"/>
              </a:spcBef>
              <a:spcAft>
                <a:spcPts val="0"/>
              </a:spcAft>
              <a:buClr>
                <a:srgbClr val="000000"/>
              </a:buClr>
              <a:buSzPts val="1800"/>
              <a:buNone/>
            </a:pPr>
            <a:r>
              <a:rPr lang="en-GB" sz="2000" dirty="0">
                <a:solidFill>
                  <a:srgbClr val="000000"/>
                </a:solidFill>
                <a:latin typeface="Trebuchet MS" panose="020B0603020202020204" pitchFamily="34" charset="0"/>
                <a:ea typeface="Open Sans"/>
                <a:cs typeface="Open Sans"/>
                <a:sym typeface="Open Sans"/>
              </a:rPr>
              <a:t>It should begin from the first day of joining</a:t>
            </a:r>
          </a:p>
          <a:p>
            <a:pPr marL="0" lvl="0" indent="0" algn="l" rtl="0">
              <a:lnSpc>
                <a:spcPct val="90000"/>
              </a:lnSpc>
              <a:spcBef>
                <a:spcPts val="750"/>
              </a:spcBef>
              <a:spcAft>
                <a:spcPts val="0"/>
              </a:spcAft>
              <a:buClr>
                <a:srgbClr val="000000"/>
              </a:buClr>
              <a:buSzPts val="1800"/>
              <a:buNone/>
            </a:pPr>
            <a:endParaRPr sz="2000" dirty="0">
              <a:solidFill>
                <a:srgbClr val="000000"/>
              </a:solidFill>
              <a:latin typeface="Trebuchet MS" panose="020B0603020202020204" pitchFamily="34" charset="0"/>
              <a:ea typeface="Open Sans"/>
              <a:cs typeface="Open Sans"/>
              <a:sym typeface="Open Sans"/>
            </a:endParaRPr>
          </a:p>
          <a:p>
            <a:pPr marL="0" lvl="0" indent="0" algn="l" rtl="0">
              <a:lnSpc>
                <a:spcPct val="90000"/>
              </a:lnSpc>
              <a:spcBef>
                <a:spcPts val="750"/>
              </a:spcBef>
              <a:spcAft>
                <a:spcPts val="0"/>
              </a:spcAft>
              <a:buClr>
                <a:schemeClr val="dk1"/>
              </a:buClr>
              <a:buSzPts val="1800"/>
              <a:buNone/>
            </a:pPr>
            <a:r>
              <a:rPr lang="en-GB" sz="2000" dirty="0">
                <a:latin typeface="Trebuchet MS" panose="020B0603020202020204" pitchFamily="34" charset="0"/>
              </a:rPr>
              <a:t>Doesn’t need to be part of the annual appraisal</a:t>
            </a:r>
          </a:p>
          <a:p>
            <a:pPr marL="0" lvl="0" indent="0" algn="l" rtl="0">
              <a:lnSpc>
                <a:spcPct val="90000"/>
              </a:lnSpc>
              <a:spcBef>
                <a:spcPts val="750"/>
              </a:spcBef>
              <a:spcAft>
                <a:spcPts val="0"/>
              </a:spcAft>
              <a:buClr>
                <a:schemeClr val="dk1"/>
              </a:buClr>
              <a:buSzPts val="1800"/>
              <a:buNone/>
            </a:pPr>
            <a:endParaRPr dirty="0">
              <a:latin typeface="Trebuchet MS" panose="020B0603020202020204" pitchFamily="34" charset="0"/>
            </a:endParaRPr>
          </a:p>
          <a:p>
            <a:pPr marL="0" lvl="0" indent="0" algn="l" rtl="0">
              <a:lnSpc>
                <a:spcPct val="90000"/>
              </a:lnSpc>
              <a:spcBef>
                <a:spcPts val="750"/>
              </a:spcBef>
              <a:spcAft>
                <a:spcPts val="0"/>
              </a:spcAft>
              <a:buClr>
                <a:schemeClr val="dk1"/>
              </a:buClr>
              <a:buSzPts val="1800"/>
              <a:buNone/>
            </a:pPr>
            <a:endParaRPr lang="en-GB" b="1" dirty="0">
              <a:latin typeface="Trebuchet MS" panose="020B0603020202020204" pitchFamily="34" charset="0"/>
            </a:endParaRPr>
          </a:p>
          <a:p>
            <a:pPr marL="0" lvl="0" indent="0" algn="l" rtl="0">
              <a:lnSpc>
                <a:spcPct val="90000"/>
              </a:lnSpc>
              <a:spcBef>
                <a:spcPts val="750"/>
              </a:spcBef>
              <a:spcAft>
                <a:spcPts val="0"/>
              </a:spcAft>
              <a:buClr>
                <a:schemeClr val="dk1"/>
              </a:buClr>
              <a:buSzPts val="1800"/>
              <a:buNone/>
            </a:pPr>
            <a:r>
              <a:rPr lang="en-GB" sz="2000" b="1" dirty="0">
                <a:latin typeface="Trebuchet MS" panose="020B0603020202020204" pitchFamily="34" charset="0"/>
              </a:rPr>
              <a:t>Note: Induction and orientation of new employees are effective and necessary first steps to employee development.</a:t>
            </a:r>
            <a:endParaRPr sz="2000" dirty="0">
              <a:latin typeface="Trebuchet MS" panose="020B0603020202020204" pitchFamily="34" charset="0"/>
            </a:endParaRPr>
          </a:p>
        </p:txBody>
      </p:sp>
      <p:sp>
        <p:nvSpPr>
          <p:cNvPr id="399" name="Google Shape;399;p4"/>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400" name="Google Shape;400;p4"/>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401" name="Google Shape;401;p4"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402" name="Google Shape;402;p4"/>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5"/>
          <p:cNvSpPr>
            <a:spLocks noGrp="1"/>
          </p:cNvSpPr>
          <p:nvPr>
            <p:ph type="ctrTitle"/>
          </p:nvPr>
        </p:nvSpPr>
        <p:spPr>
          <a:xfrm>
            <a:off x="327804" y="1645920"/>
            <a:ext cx="8520600" cy="670770"/>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60"/>
              <a:buFont typeface="Trebuchet MS"/>
              <a:buNone/>
            </a:pPr>
            <a:r>
              <a:rPr lang="en-GB" sz="2800" b="1" dirty="0">
                <a:solidFill>
                  <a:schemeClr val="lt1"/>
                </a:solidFill>
                <a:latin typeface="Trebuchet MS"/>
                <a:ea typeface="Trebuchet MS"/>
                <a:cs typeface="Trebuchet MS"/>
                <a:sym typeface="Trebuchet MS"/>
              </a:rPr>
              <a:t>Communication and Employee Development</a:t>
            </a:r>
            <a:endParaRPr sz="2800" b="1" dirty="0">
              <a:solidFill>
                <a:schemeClr val="lt1"/>
              </a:solidFill>
            </a:endParaRPr>
          </a:p>
        </p:txBody>
      </p:sp>
      <p:sp>
        <p:nvSpPr>
          <p:cNvPr id="408" name="Google Shape;408;p5"/>
          <p:cNvSpPr txBox="1">
            <a:spLocks noGrp="1"/>
          </p:cNvSpPr>
          <p:nvPr>
            <p:ph type="subTitle" idx="1"/>
          </p:nvPr>
        </p:nvSpPr>
        <p:spPr>
          <a:xfrm>
            <a:off x="327804" y="2355400"/>
            <a:ext cx="3720073" cy="3229474"/>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1800"/>
              <a:buNone/>
            </a:pPr>
            <a:r>
              <a:rPr lang="en-GB" sz="2000" dirty="0"/>
              <a:t>Two way communication engages and gives confidence</a:t>
            </a:r>
          </a:p>
          <a:p>
            <a:pPr marL="0" lvl="0" indent="0" algn="l" rtl="0">
              <a:lnSpc>
                <a:spcPct val="90000"/>
              </a:lnSpc>
              <a:spcBef>
                <a:spcPts val="750"/>
              </a:spcBef>
              <a:spcAft>
                <a:spcPts val="0"/>
              </a:spcAft>
              <a:buClr>
                <a:schemeClr val="dk1"/>
              </a:buClr>
              <a:buSzPts val="1800"/>
              <a:buNone/>
            </a:pPr>
            <a:endParaRPr lang="en-GB" sz="2000" dirty="0"/>
          </a:p>
          <a:p>
            <a:pPr marL="0" lvl="0" indent="0" algn="l" rtl="0">
              <a:lnSpc>
                <a:spcPct val="90000"/>
              </a:lnSpc>
              <a:spcBef>
                <a:spcPts val="750"/>
              </a:spcBef>
              <a:spcAft>
                <a:spcPts val="0"/>
              </a:spcAft>
              <a:buClr>
                <a:schemeClr val="dk1"/>
              </a:buClr>
              <a:buSzPts val="1800"/>
              <a:buNone/>
            </a:pPr>
            <a:r>
              <a:rPr lang="en-GB" sz="2000" dirty="0"/>
              <a:t>Communication helps  exchange ideas, thoughts and information</a:t>
            </a:r>
          </a:p>
          <a:p>
            <a:pPr marL="0" lvl="0" indent="0" algn="l" rtl="0">
              <a:lnSpc>
                <a:spcPct val="90000"/>
              </a:lnSpc>
              <a:spcBef>
                <a:spcPts val="750"/>
              </a:spcBef>
              <a:spcAft>
                <a:spcPts val="0"/>
              </a:spcAft>
              <a:buClr>
                <a:schemeClr val="dk1"/>
              </a:buClr>
              <a:buSzPts val="1800"/>
              <a:buNone/>
            </a:pPr>
            <a:endParaRPr sz="2000" dirty="0"/>
          </a:p>
          <a:p>
            <a:pPr marL="0" lvl="0" indent="0" algn="l" rtl="0">
              <a:lnSpc>
                <a:spcPct val="90000"/>
              </a:lnSpc>
              <a:spcBef>
                <a:spcPts val="750"/>
              </a:spcBef>
              <a:spcAft>
                <a:spcPts val="0"/>
              </a:spcAft>
              <a:buClr>
                <a:schemeClr val="dk1"/>
              </a:buClr>
              <a:buSzPts val="1800"/>
              <a:buNone/>
            </a:pPr>
            <a:r>
              <a:rPr lang="en-GB" sz="2000" dirty="0"/>
              <a:t>Encourage healthy communication among employees</a:t>
            </a:r>
            <a:endParaRPr sz="2000" dirty="0"/>
          </a:p>
        </p:txBody>
      </p:sp>
      <p:sp>
        <p:nvSpPr>
          <p:cNvPr id="409" name="Google Shape;409;p5"/>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410" name="Google Shape;410;p5"/>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411" name="Google Shape;411;p5"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412" name="Google Shape;412;p5"/>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76FB6875-873D-40E6-9DE2-852006E7B5FA}"/>
              </a:ext>
            </a:extLst>
          </p:cNvPr>
          <p:cNvPicPr>
            <a:picLocks noChangeAspect="1"/>
          </p:cNvPicPr>
          <p:nvPr/>
        </p:nvPicPr>
        <p:blipFill>
          <a:blip r:embed="rId4"/>
          <a:stretch>
            <a:fillRect/>
          </a:stretch>
        </p:blipFill>
        <p:spPr>
          <a:xfrm>
            <a:off x="4047877" y="2544182"/>
            <a:ext cx="5304845" cy="331552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6"/>
          <p:cNvSpPr>
            <a:spLocks noGrp="1"/>
          </p:cNvSpPr>
          <p:nvPr>
            <p:ph type="ctrTitle"/>
          </p:nvPr>
        </p:nvSpPr>
        <p:spPr>
          <a:xfrm>
            <a:off x="327804" y="1457864"/>
            <a:ext cx="8520600" cy="810883"/>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60"/>
              <a:buFont typeface="Trebuchet MS"/>
              <a:buNone/>
            </a:pPr>
            <a:r>
              <a:rPr lang="en-GB" sz="3060" b="1">
                <a:solidFill>
                  <a:schemeClr val="lt1"/>
                </a:solidFill>
                <a:latin typeface="Trebuchet MS"/>
                <a:ea typeface="Trebuchet MS"/>
                <a:cs typeface="Trebuchet MS"/>
                <a:sym typeface="Trebuchet MS"/>
              </a:rPr>
              <a:t>Communication and Employee Development</a:t>
            </a:r>
            <a:endParaRPr sz="3060" b="1">
              <a:solidFill>
                <a:schemeClr val="lt1"/>
              </a:solidFill>
            </a:endParaRPr>
          </a:p>
        </p:txBody>
      </p:sp>
      <p:sp>
        <p:nvSpPr>
          <p:cNvPr id="418" name="Google Shape;418;p6"/>
          <p:cNvSpPr txBox="1">
            <a:spLocks noGrp="1"/>
          </p:cNvSpPr>
          <p:nvPr>
            <p:ph type="subTitle" idx="1"/>
          </p:nvPr>
        </p:nvSpPr>
        <p:spPr>
          <a:xfrm>
            <a:off x="327804" y="2355399"/>
            <a:ext cx="3548457" cy="3951933"/>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1800"/>
              <a:buNone/>
            </a:pPr>
            <a:r>
              <a:rPr lang="en-GB" sz="2000" dirty="0"/>
              <a:t>Employees should have the right to express their opinions in front of others </a:t>
            </a:r>
          </a:p>
          <a:p>
            <a:pPr marL="0" lvl="0" indent="0" algn="l" rtl="0">
              <a:lnSpc>
                <a:spcPct val="90000"/>
              </a:lnSpc>
              <a:spcBef>
                <a:spcPts val="750"/>
              </a:spcBef>
              <a:spcAft>
                <a:spcPts val="0"/>
              </a:spcAft>
              <a:buClr>
                <a:schemeClr val="dk1"/>
              </a:buClr>
              <a:buSzPts val="1800"/>
              <a:buNone/>
            </a:pPr>
            <a:endParaRPr lang="en-GB" sz="2000" dirty="0"/>
          </a:p>
          <a:p>
            <a:pPr marL="0" lvl="0" indent="0" algn="l" rtl="0">
              <a:lnSpc>
                <a:spcPct val="90000"/>
              </a:lnSpc>
              <a:spcBef>
                <a:spcPts val="750"/>
              </a:spcBef>
              <a:spcAft>
                <a:spcPts val="0"/>
              </a:spcAft>
              <a:buClr>
                <a:schemeClr val="dk1"/>
              </a:buClr>
              <a:buSzPts val="1800"/>
              <a:buNone/>
            </a:pPr>
            <a:r>
              <a:rPr lang="en-GB" sz="2000" dirty="0"/>
              <a:t>An employee should have the liberty to walk up to his/her manager’s office in case of queries</a:t>
            </a:r>
          </a:p>
          <a:p>
            <a:pPr marL="0" lvl="0" indent="0" algn="l" rtl="0">
              <a:lnSpc>
                <a:spcPct val="90000"/>
              </a:lnSpc>
              <a:spcBef>
                <a:spcPts val="750"/>
              </a:spcBef>
              <a:spcAft>
                <a:spcPts val="0"/>
              </a:spcAft>
              <a:buClr>
                <a:schemeClr val="dk1"/>
              </a:buClr>
              <a:buSzPts val="1800"/>
              <a:buNone/>
            </a:pPr>
            <a:endParaRPr lang="en-GB" sz="2000" dirty="0"/>
          </a:p>
          <a:p>
            <a:pPr marL="0" lvl="0" indent="0" algn="l" rtl="0">
              <a:lnSpc>
                <a:spcPct val="90000"/>
              </a:lnSpc>
              <a:spcBef>
                <a:spcPts val="750"/>
              </a:spcBef>
              <a:spcAft>
                <a:spcPts val="0"/>
              </a:spcAft>
              <a:buClr>
                <a:schemeClr val="dk1"/>
              </a:buClr>
              <a:buSzPts val="1800"/>
              <a:buNone/>
            </a:pPr>
            <a:r>
              <a:rPr lang="en-GB" sz="2000" dirty="0"/>
              <a:t>Respect others’ opinions irrespective of hierarchy</a:t>
            </a:r>
            <a:endParaRPr sz="2000" dirty="0"/>
          </a:p>
          <a:p>
            <a:pPr marL="0" lvl="0" indent="0" algn="l" rtl="0">
              <a:lnSpc>
                <a:spcPct val="90000"/>
              </a:lnSpc>
              <a:spcBef>
                <a:spcPts val="750"/>
              </a:spcBef>
              <a:spcAft>
                <a:spcPts val="0"/>
              </a:spcAft>
              <a:buClr>
                <a:schemeClr val="dk1"/>
              </a:buClr>
              <a:buSzPts val="1800"/>
              <a:buNone/>
            </a:pPr>
            <a:endParaRPr dirty="0"/>
          </a:p>
          <a:p>
            <a:pPr marL="0" lvl="0" indent="0" algn="l" rtl="0">
              <a:lnSpc>
                <a:spcPct val="90000"/>
              </a:lnSpc>
              <a:spcBef>
                <a:spcPts val="750"/>
              </a:spcBef>
              <a:spcAft>
                <a:spcPts val="0"/>
              </a:spcAft>
              <a:buClr>
                <a:schemeClr val="dk1"/>
              </a:buClr>
              <a:buSzPts val="1800"/>
              <a:buNone/>
            </a:pPr>
            <a:endParaRPr dirty="0"/>
          </a:p>
        </p:txBody>
      </p:sp>
      <p:sp>
        <p:nvSpPr>
          <p:cNvPr id="419" name="Google Shape;419;p6"/>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420" name="Google Shape;420;p6"/>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421" name="Google Shape;421;p6"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422" name="Google Shape;422;p6"/>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BCCF55DC-2D37-4DCB-936C-B52BCC4BF4E2}"/>
              </a:ext>
            </a:extLst>
          </p:cNvPr>
          <p:cNvPicPr>
            <a:picLocks noChangeAspect="1"/>
          </p:cNvPicPr>
          <p:nvPr/>
        </p:nvPicPr>
        <p:blipFill>
          <a:blip r:embed="rId4"/>
          <a:stretch>
            <a:fillRect/>
          </a:stretch>
        </p:blipFill>
        <p:spPr>
          <a:xfrm>
            <a:off x="3766930" y="2464905"/>
            <a:ext cx="5229247" cy="335148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7"/>
          <p:cNvSpPr>
            <a:spLocks noGrp="1"/>
          </p:cNvSpPr>
          <p:nvPr>
            <p:ph type="ctrTitle"/>
          </p:nvPr>
        </p:nvSpPr>
        <p:spPr>
          <a:xfrm>
            <a:off x="327804" y="1457864"/>
            <a:ext cx="8520600" cy="810883"/>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60"/>
              <a:buFont typeface="Trebuchet MS"/>
              <a:buNone/>
            </a:pPr>
            <a:r>
              <a:rPr lang="en-GB" sz="3060" b="1">
                <a:solidFill>
                  <a:schemeClr val="lt1"/>
                </a:solidFill>
                <a:latin typeface="Trebuchet MS"/>
                <a:ea typeface="Trebuchet MS"/>
                <a:cs typeface="Trebuchet MS"/>
                <a:sym typeface="Trebuchet MS"/>
              </a:rPr>
              <a:t>Communication and Employee Development</a:t>
            </a:r>
            <a:endParaRPr sz="3060" b="1">
              <a:solidFill>
                <a:schemeClr val="lt1"/>
              </a:solidFill>
            </a:endParaRPr>
          </a:p>
        </p:txBody>
      </p:sp>
      <p:sp>
        <p:nvSpPr>
          <p:cNvPr id="428" name="Google Shape;428;p7"/>
          <p:cNvSpPr txBox="1">
            <a:spLocks noGrp="1"/>
          </p:cNvSpPr>
          <p:nvPr>
            <p:ph type="subTitle" idx="1"/>
          </p:nvPr>
        </p:nvSpPr>
        <p:spPr>
          <a:xfrm>
            <a:off x="524424" y="2546258"/>
            <a:ext cx="5239089" cy="3761074"/>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1800"/>
              <a:buNone/>
            </a:pPr>
            <a:r>
              <a:rPr lang="en-GB" sz="2000" dirty="0"/>
              <a:t>Install a suggestion box</a:t>
            </a:r>
          </a:p>
          <a:p>
            <a:pPr marL="0" lvl="0" indent="0" algn="l" rtl="0">
              <a:lnSpc>
                <a:spcPct val="90000"/>
              </a:lnSpc>
              <a:spcBef>
                <a:spcPts val="750"/>
              </a:spcBef>
              <a:spcAft>
                <a:spcPts val="0"/>
              </a:spcAft>
              <a:buClr>
                <a:schemeClr val="dk1"/>
              </a:buClr>
              <a:buSzPts val="1800"/>
              <a:buNone/>
            </a:pPr>
            <a:endParaRPr sz="2000" dirty="0"/>
          </a:p>
          <a:p>
            <a:pPr marL="0" lvl="0" indent="0" algn="l" rtl="0">
              <a:lnSpc>
                <a:spcPct val="90000"/>
              </a:lnSpc>
              <a:spcBef>
                <a:spcPts val="750"/>
              </a:spcBef>
              <a:spcAft>
                <a:spcPts val="0"/>
              </a:spcAft>
              <a:buClr>
                <a:schemeClr val="dk1"/>
              </a:buClr>
              <a:buSzPts val="1800"/>
              <a:buNone/>
            </a:pPr>
            <a:r>
              <a:rPr lang="en-GB" sz="2000" dirty="0"/>
              <a:t>Ask for employee feedback on the training to make future trainings more effective</a:t>
            </a:r>
          </a:p>
          <a:p>
            <a:pPr marL="0" lvl="0" indent="0" algn="l" rtl="0">
              <a:lnSpc>
                <a:spcPct val="90000"/>
              </a:lnSpc>
              <a:spcBef>
                <a:spcPts val="750"/>
              </a:spcBef>
              <a:spcAft>
                <a:spcPts val="0"/>
              </a:spcAft>
              <a:buClr>
                <a:schemeClr val="dk1"/>
              </a:buClr>
              <a:buSzPts val="1800"/>
              <a:buNone/>
            </a:pPr>
            <a:endParaRPr lang="en-GB" dirty="0"/>
          </a:p>
          <a:p>
            <a:pPr marL="0" lvl="0" indent="0" algn="l" rtl="0">
              <a:lnSpc>
                <a:spcPct val="90000"/>
              </a:lnSpc>
              <a:spcBef>
                <a:spcPts val="750"/>
              </a:spcBef>
              <a:spcAft>
                <a:spcPts val="0"/>
              </a:spcAft>
              <a:buClr>
                <a:schemeClr val="dk1"/>
              </a:buClr>
              <a:buSzPts val="1800"/>
              <a:buNone/>
            </a:pPr>
            <a:r>
              <a:rPr lang="en-GB" dirty="0" err="1">
                <a:hlinkClick r:id="rId3"/>
              </a:rPr>
              <a:t>kirkpatrick</a:t>
            </a:r>
            <a:r>
              <a:rPr lang="en-GB" dirty="0">
                <a:hlinkClick r:id="rId3"/>
              </a:rPr>
              <a:t>-training-evaluation-method</a:t>
            </a:r>
            <a:endParaRPr lang="en-GB" dirty="0"/>
          </a:p>
        </p:txBody>
      </p:sp>
      <p:sp>
        <p:nvSpPr>
          <p:cNvPr id="429" name="Google Shape;429;p7"/>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430" name="Google Shape;430;p7"/>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431" name="Google Shape;431;p7" descr="A close up of a logo&#10;&#10;Description automatically generated"/>
          <p:cNvPicPr preferRelativeResize="0"/>
          <p:nvPr/>
        </p:nvPicPr>
        <p:blipFill rotWithShape="1">
          <a:blip r:embed="rId4">
            <a:alphaModFix/>
          </a:blip>
          <a:srcRect/>
          <a:stretch/>
        </p:blipFill>
        <p:spPr>
          <a:xfrm>
            <a:off x="524425" y="6307332"/>
            <a:ext cx="1710047" cy="408041"/>
          </a:xfrm>
          <a:prstGeom prst="rect">
            <a:avLst/>
          </a:prstGeom>
          <a:noFill/>
          <a:ln>
            <a:noFill/>
          </a:ln>
        </p:spPr>
      </p:pic>
      <p:sp>
        <p:nvSpPr>
          <p:cNvPr id="432" name="Google Shape;432;p7"/>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0B0A2E4B-EA23-43B2-8E0A-D1FE0AF1AD0B}"/>
              </a:ext>
            </a:extLst>
          </p:cNvPr>
          <p:cNvPicPr>
            <a:picLocks noChangeAspect="1"/>
          </p:cNvPicPr>
          <p:nvPr/>
        </p:nvPicPr>
        <p:blipFill>
          <a:blip r:embed="rId5"/>
          <a:stretch>
            <a:fillRect/>
          </a:stretch>
        </p:blipFill>
        <p:spPr>
          <a:xfrm>
            <a:off x="5763514" y="2633871"/>
            <a:ext cx="3300974" cy="311094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8"/>
          <p:cNvSpPr>
            <a:spLocks noGrp="1"/>
          </p:cNvSpPr>
          <p:nvPr>
            <p:ph type="ctrTitle"/>
          </p:nvPr>
        </p:nvSpPr>
        <p:spPr>
          <a:xfrm>
            <a:off x="327804" y="1457864"/>
            <a:ext cx="8520600" cy="810883"/>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060"/>
              <a:buFont typeface="Trebuchet MS"/>
              <a:buNone/>
            </a:pPr>
            <a:r>
              <a:rPr lang="en-GB" sz="3060" b="1">
                <a:solidFill>
                  <a:schemeClr val="lt1"/>
                </a:solidFill>
                <a:latin typeface="Trebuchet MS"/>
                <a:ea typeface="Trebuchet MS"/>
                <a:cs typeface="Trebuchet MS"/>
                <a:sym typeface="Trebuchet MS"/>
              </a:rPr>
              <a:t>Implementing an Effective Employee Development Plan</a:t>
            </a:r>
            <a:endParaRPr/>
          </a:p>
        </p:txBody>
      </p:sp>
      <p:sp>
        <p:nvSpPr>
          <p:cNvPr id="438" name="Google Shape;438;p8"/>
          <p:cNvSpPr txBox="1">
            <a:spLocks noGrp="1"/>
          </p:cNvSpPr>
          <p:nvPr>
            <p:ph type="subTitle" idx="1"/>
          </p:nvPr>
        </p:nvSpPr>
        <p:spPr>
          <a:xfrm>
            <a:off x="524425" y="2268747"/>
            <a:ext cx="8291772" cy="3892495"/>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1800"/>
              <a:buNone/>
            </a:pPr>
            <a:r>
              <a:rPr lang="en-GB" dirty="0"/>
              <a:t>Managers should keep employees and their career growth at the top of their priority list.</a:t>
            </a:r>
            <a:endParaRPr dirty="0"/>
          </a:p>
          <a:p>
            <a:pPr marL="0" lvl="0" indent="0" algn="l" rtl="0">
              <a:lnSpc>
                <a:spcPct val="90000"/>
              </a:lnSpc>
              <a:spcBef>
                <a:spcPts val="750"/>
              </a:spcBef>
              <a:spcAft>
                <a:spcPts val="0"/>
              </a:spcAft>
              <a:buClr>
                <a:schemeClr val="dk1"/>
              </a:buClr>
              <a:buSzPts val="1800"/>
              <a:buNone/>
            </a:pPr>
            <a:endParaRPr lang="en-GB" dirty="0"/>
          </a:p>
          <a:p>
            <a:pPr marL="0" lvl="0" indent="0" algn="l" rtl="0">
              <a:lnSpc>
                <a:spcPct val="90000"/>
              </a:lnSpc>
              <a:spcBef>
                <a:spcPts val="750"/>
              </a:spcBef>
              <a:spcAft>
                <a:spcPts val="0"/>
              </a:spcAft>
              <a:buClr>
                <a:schemeClr val="dk1"/>
              </a:buClr>
              <a:buSzPts val="1800"/>
              <a:buNone/>
            </a:pPr>
            <a:r>
              <a:rPr lang="en-GB" dirty="0"/>
              <a:t>You need to understand why your employees and organization need employee development plan in the first place.</a:t>
            </a:r>
            <a:endParaRPr dirty="0"/>
          </a:p>
          <a:p>
            <a:pPr marL="0" lvl="0" indent="0" algn="l" rtl="0">
              <a:lnSpc>
                <a:spcPct val="90000"/>
              </a:lnSpc>
              <a:spcBef>
                <a:spcPts val="750"/>
              </a:spcBef>
              <a:spcAft>
                <a:spcPts val="0"/>
              </a:spcAft>
              <a:buClr>
                <a:schemeClr val="dk1"/>
              </a:buClr>
              <a:buSzPts val="1800"/>
              <a:buNone/>
            </a:pPr>
            <a:endParaRPr dirty="0"/>
          </a:p>
          <a:p>
            <a:pPr marL="0" lvl="0" indent="0" algn="l" rtl="0">
              <a:lnSpc>
                <a:spcPct val="90000"/>
              </a:lnSpc>
              <a:spcBef>
                <a:spcPts val="750"/>
              </a:spcBef>
              <a:spcAft>
                <a:spcPts val="0"/>
              </a:spcAft>
              <a:buClr>
                <a:schemeClr val="dk1"/>
              </a:buClr>
              <a:buSzPts val="1800"/>
              <a:buNone/>
            </a:pPr>
            <a:r>
              <a:rPr lang="en-GB" dirty="0"/>
              <a:t>Employees must be aware of their key responsibility areas and their growth path in the organization.</a:t>
            </a:r>
            <a:endParaRPr dirty="0"/>
          </a:p>
          <a:p>
            <a:pPr marL="0" lvl="0" indent="0" algn="l" rtl="0">
              <a:lnSpc>
                <a:spcPct val="90000"/>
              </a:lnSpc>
              <a:spcBef>
                <a:spcPts val="750"/>
              </a:spcBef>
              <a:spcAft>
                <a:spcPts val="0"/>
              </a:spcAft>
              <a:buClr>
                <a:schemeClr val="dk1"/>
              </a:buClr>
              <a:buSzPts val="1800"/>
              <a:buNone/>
            </a:pPr>
            <a:endParaRPr b="1" dirty="0"/>
          </a:p>
          <a:p>
            <a:pPr marL="0" lvl="0" indent="0" algn="l" rtl="0">
              <a:lnSpc>
                <a:spcPct val="90000"/>
              </a:lnSpc>
              <a:spcBef>
                <a:spcPts val="750"/>
              </a:spcBef>
              <a:spcAft>
                <a:spcPts val="0"/>
              </a:spcAft>
              <a:buClr>
                <a:schemeClr val="dk1"/>
              </a:buClr>
              <a:buSzPts val="1800"/>
              <a:buNone/>
            </a:pPr>
            <a:r>
              <a:rPr lang="en-GB" dirty="0"/>
              <a:t>Design an employee training and development model that can be used on-demand and can adapt to employees’ needs, rather than forcing them to adapt to an inflexible timeline and approach. </a:t>
            </a:r>
            <a:endParaRPr b="1" dirty="0"/>
          </a:p>
        </p:txBody>
      </p:sp>
      <p:sp>
        <p:nvSpPr>
          <p:cNvPr id="439" name="Google Shape;439;p8"/>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440" name="Google Shape;440;p8"/>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441" name="Google Shape;441;p8"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442" name="Google Shape;442;p8"/>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9"/>
          <p:cNvSpPr>
            <a:spLocks noGrp="1"/>
          </p:cNvSpPr>
          <p:nvPr>
            <p:ph type="ctrTitle"/>
          </p:nvPr>
        </p:nvSpPr>
        <p:spPr>
          <a:xfrm>
            <a:off x="341891" y="1522653"/>
            <a:ext cx="8520600" cy="750498"/>
          </a:xfrm>
          <a:prstGeom prst="roundRect">
            <a:avLst>
              <a:gd name="adj" fmla="val 16667"/>
            </a:avLst>
          </a:prstGeom>
          <a:solidFill>
            <a:srgbClr val="3086B8"/>
          </a:solidFill>
          <a:ln w="9525" cap="flat" cmpd="sng">
            <a:solidFill>
              <a:schemeClr val="dk1"/>
            </a:solidFill>
            <a:prstDash val="solid"/>
            <a:miter lim="800000"/>
            <a:headEnd type="none" w="sm" len="sm"/>
            <a:tailEnd type="none" w="sm" len="sm"/>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ts val="3060"/>
              <a:buFont typeface="Trebuchet MS"/>
              <a:buNone/>
            </a:pPr>
            <a:r>
              <a:rPr lang="en-GB" sz="3060" b="1" dirty="0">
                <a:solidFill>
                  <a:schemeClr val="lt1"/>
                </a:solidFill>
                <a:latin typeface="Trebuchet MS"/>
                <a:ea typeface="Trebuchet MS"/>
                <a:cs typeface="Trebuchet MS"/>
                <a:sym typeface="Trebuchet MS"/>
              </a:rPr>
              <a:t>Implementing Effective Employee Development Plan</a:t>
            </a:r>
            <a:endParaRPr dirty="0"/>
          </a:p>
        </p:txBody>
      </p:sp>
      <p:sp>
        <p:nvSpPr>
          <p:cNvPr id="448" name="Google Shape;448;p9"/>
          <p:cNvSpPr txBox="1">
            <a:spLocks noGrp="1"/>
          </p:cNvSpPr>
          <p:nvPr>
            <p:ph type="subTitle" idx="1"/>
          </p:nvPr>
        </p:nvSpPr>
        <p:spPr>
          <a:xfrm>
            <a:off x="341892" y="2405577"/>
            <a:ext cx="8520599" cy="3305906"/>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750"/>
              </a:spcBef>
              <a:spcAft>
                <a:spcPts val="0"/>
              </a:spcAft>
              <a:buClr>
                <a:schemeClr val="dk1"/>
              </a:buClr>
              <a:buSzPts val="1800"/>
              <a:buNone/>
            </a:pPr>
            <a:r>
              <a:rPr lang="en-GB" sz="2000" dirty="0"/>
              <a:t>Do not be rigid</a:t>
            </a:r>
          </a:p>
          <a:p>
            <a:pPr marL="0" lvl="0" indent="0" algn="l" rtl="0">
              <a:lnSpc>
                <a:spcPct val="90000"/>
              </a:lnSpc>
              <a:spcBef>
                <a:spcPts val="750"/>
              </a:spcBef>
              <a:spcAft>
                <a:spcPts val="0"/>
              </a:spcAft>
              <a:buClr>
                <a:schemeClr val="dk1"/>
              </a:buClr>
              <a:buSzPts val="1800"/>
              <a:buNone/>
            </a:pPr>
            <a:endParaRPr lang="en-GB" sz="2000" dirty="0"/>
          </a:p>
          <a:p>
            <a:pPr marL="0" lvl="0" indent="0" algn="l" rtl="0">
              <a:lnSpc>
                <a:spcPct val="90000"/>
              </a:lnSpc>
              <a:spcBef>
                <a:spcPts val="750"/>
              </a:spcBef>
              <a:spcAft>
                <a:spcPts val="0"/>
              </a:spcAft>
              <a:buClr>
                <a:schemeClr val="dk1"/>
              </a:buClr>
              <a:buSzPts val="1800"/>
              <a:buNone/>
            </a:pPr>
            <a:r>
              <a:rPr lang="en-GB" sz="2000" dirty="0"/>
              <a:t>Highlight the benefits of EDPs </a:t>
            </a:r>
          </a:p>
          <a:p>
            <a:pPr marL="0" lvl="0" indent="0" algn="l" rtl="0">
              <a:lnSpc>
                <a:spcPct val="90000"/>
              </a:lnSpc>
              <a:spcBef>
                <a:spcPts val="750"/>
              </a:spcBef>
              <a:spcAft>
                <a:spcPts val="0"/>
              </a:spcAft>
              <a:buClr>
                <a:schemeClr val="dk1"/>
              </a:buClr>
              <a:buSzPts val="1800"/>
              <a:buNone/>
            </a:pPr>
            <a:endParaRPr lang="en-GB" sz="2000" dirty="0"/>
          </a:p>
          <a:p>
            <a:pPr marL="0" lvl="0" indent="0" algn="l" rtl="0">
              <a:lnSpc>
                <a:spcPct val="90000"/>
              </a:lnSpc>
              <a:spcBef>
                <a:spcPts val="750"/>
              </a:spcBef>
              <a:spcAft>
                <a:spcPts val="0"/>
              </a:spcAft>
              <a:buClr>
                <a:schemeClr val="dk1"/>
              </a:buClr>
              <a:buSzPts val="1800"/>
              <a:buNone/>
            </a:pPr>
            <a:r>
              <a:rPr lang="en-GB" sz="2000" dirty="0"/>
              <a:t>Employee Development Reviews should not come as a surprise to employees</a:t>
            </a:r>
          </a:p>
          <a:p>
            <a:pPr marL="0" lvl="0" indent="0" algn="l" rtl="0">
              <a:lnSpc>
                <a:spcPct val="90000"/>
              </a:lnSpc>
              <a:spcBef>
                <a:spcPts val="750"/>
              </a:spcBef>
              <a:spcAft>
                <a:spcPts val="0"/>
              </a:spcAft>
              <a:buClr>
                <a:schemeClr val="dk1"/>
              </a:buClr>
              <a:buSzPts val="1800"/>
              <a:buNone/>
            </a:pPr>
            <a:endParaRPr lang="en-GB" sz="2000" dirty="0"/>
          </a:p>
          <a:p>
            <a:pPr marL="0" lvl="0" indent="0" algn="l" rtl="0">
              <a:lnSpc>
                <a:spcPct val="90000"/>
              </a:lnSpc>
              <a:spcBef>
                <a:spcPts val="750"/>
              </a:spcBef>
              <a:spcAft>
                <a:spcPts val="0"/>
              </a:spcAft>
              <a:buClr>
                <a:schemeClr val="dk1"/>
              </a:buClr>
              <a:buSzPts val="1800"/>
              <a:buNone/>
            </a:pPr>
            <a:r>
              <a:rPr lang="en-GB" sz="2000" dirty="0"/>
              <a:t>Provide a reward or recognition link to development</a:t>
            </a:r>
            <a:endParaRPr sz="2000" dirty="0"/>
          </a:p>
          <a:p>
            <a:pPr marL="0" lvl="0" indent="0" algn="l" rtl="0">
              <a:lnSpc>
                <a:spcPct val="90000"/>
              </a:lnSpc>
              <a:spcBef>
                <a:spcPts val="750"/>
              </a:spcBef>
              <a:spcAft>
                <a:spcPts val="0"/>
              </a:spcAft>
              <a:buClr>
                <a:schemeClr val="dk1"/>
              </a:buClr>
              <a:buSzPts val="1800"/>
              <a:buNone/>
            </a:pPr>
            <a:endParaRPr dirty="0"/>
          </a:p>
        </p:txBody>
      </p:sp>
      <p:sp>
        <p:nvSpPr>
          <p:cNvPr id="449" name="Google Shape;449;p9"/>
          <p:cNvSpPr/>
          <p:nvPr/>
        </p:nvSpPr>
        <p:spPr>
          <a:xfrm>
            <a:off x="524425" y="5402510"/>
            <a:ext cx="9144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450" name="Google Shape;450;p9"/>
          <p:cNvSpPr/>
          <p:nvPr/>
        </p:nvSpPr>
        <p:spPr>
          <a:xfrm>
            <a:off x="524425" y="5859710"/>
            <a:ext cx="9144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pic>
        <p:nvPicPr>
          <p:cNvPr id="451" name="Google Shape;451;p9" descr="A close up of a logo&#10;&#10;Description automatically generated"/>
          <p:cNvPicPr preferRelativeResize="0"/>
          <p:nvPr/>
        </p:nvPicPr>
        <p:blipFill rotWithShape="1">
          <a:blip r:embed="rId3">
            <a:alphaModFix/>
          </a:blip>
          <a:srcRect/>
          <a:stretch/>
        </p:blipFill>
        <p:spPr>
          <a:xfrm>
            <a:off x="524425" y="6307332"/>
            <a:ext cx="1710047" cy="408041"/>
          </a:xfrm>
          <a:prstGeom prst="rect">
            <a:avLst/>
          </a:prstGeom>
          <a:noFill/>
          <a:ln>
            <a:noFill/>
          </a:ln>
        </p:spPr>
      </p:pic>
      <p:sp>
        <p:nvSpPr>
          <p:cNvPr id="452" name="Google Shape;452;p9"/>
          <p:cNvSpPr/>
          <p:nvPr/>
        </p:nvSpPr>
        <p:spPr>
          <a:xfrm>
            <a:off x="2771988" y="6346041"/>
            <a:ext cx="2991525"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800">
                <a:solidFill>
                  <a:srgbClr val="000000"/>
                </a:solidFill>
                <a:latin typeface="Trebuchet MS"/>
                <a:ea typeface="Trebuchet MS"/>
                <a:cs typeface="Trebuchet MS"/>
                <a:sym typeface="Trebuchet MS"/>
              </a:rPr>
              <a:t>2018-1-AT01-KA202-039242</a:t>
            </a:r>
            <a:endParaRPr sz="1800">
              <a:solidFill>
                <a:schemeClr val="dk1"/>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nscreen;1033;Pos1;Date1;PA presentation A4">
  <a:themeElements>
    <a:clrScheme name="01 NEW PA Blue">
      <a:dk1>
        <a:srgbClr val="000000"/>
      </a:dk1>
      <a:lt1>
        <a:srgbClr val="FFFFFF"/>
      </a:lt1>
      <a:dk2>
        <a:srgbClr val="293947"/>
      </a:dk2>
      <a:lt2>
        <a:srgbClr val="5E707D"/>
      </a:lt2>
      <a:accent1>
        <a:srgbClr val="3876BE"/>
      </a:accent1>
      <a:accent2>
        <a:srgbClr val="D78539"/>
      </a:accent2>
      <a:accent3>
        <a:srgbClr val="5D423E"/>
      </a:accent3>
      <a:accent4>
        <a:srgbClr val="45194F"/>
      </a:accent4>
      <a:accent5>
        <a:srgbClr val="2C4310"/>
      </a:accent5>
      <a:accent6>
        <a:srgbClr val="AED373"/>
      </a:accent6>
      <a:hlink>
        <a:srgbClr val="3876BE"/>
      </a:hlink>
      <a:folHlink>
        <a:srgbClr val="5E7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nscreen;1033;Pos1;Date1;PA presentation A4">
  <a:themeElements>
    <a:clrScheme name="01 NEW PA Blue">
      <a:dk1>
        <a:srgbClr val="000000"/>
      </a:dk1>
      <a:lt1>
        <a:srgbClr val="FFFFFF"/>
      </a:lt1>
      <a:dk2>
        <a:srgbClr val="293947"/>
      </a:dk2>
      <a:lt2>
        <a:srgbClr val="5E707D"/>
      </a:lt2>
      <a:accent1>
        <a:srgbClr val="3876BE"/>
      </a:accent1>
      <a:accent2>
        <a:srgbClr val="D78539"/>
      </a:accent2>
      <a:accent3>
        <a:srgbClr val="5D423E"/>
      </a:accent3>
      <a:accent4>
        <a:srgbClr val="45194F"/>
      </a:accent4>
      <a:accent5>
        <a:srgbClr val="2C4310"/>
      </a:accent5>
      <a:accent6>
        <a:srgbClr val="AED373"/>
      </a:accent6>
      <a:hlink>
        <a:srgbClr val="3876BE"/>
      </a:hlink>
      <a:folHlink>
        <a:srgbClr val="5E7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2490</Words>
  <Application>Microsoft Office PowerPoint</Application>
  <PresentationFormat>On-screen Show (4:3)</PresentationFormat>
  <Paragraphs>258</Paragraphs>
  <Slides>21</Slides>
  <Notes>21</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21</vt:i4>
      </vt:variant>
    </vt:vector>
  </HeadingPairs>
  <TitlesOfParts>
    <vt:vector size="33" baseType="lpstr">
      <vt:lpstr>Noto Sans Symbols</vt:lpstr>
      <vt:lpstr>Arial Black</vt:lpstr>
      <vt:lpstr>Avenir</vt:lpstr>
      <vt:lpstr>Trebuchet MS</vt:lpstr>
      <vt:lpstr>Arial</vt:lpstr>
      <vt:lpstr>Helvetica Neue</vt:lpstr>
      <vt:lpstr>Open Sans Light</vt:lpstr>
      <vt:lpstr>Calibri</vt:lpstr>
      <vt:lpstr>museosans-700</vt:lpstr>
      <vt:lpstr>Office</vt:lpstr>
      <vt:lpstr>1_Onscreen;1033;Pos1;Date1;PA presentation A4</vt:lpstr>
      <vt:lpstr>Onscreen;1033;Pos1;Date1;PA presentation A4</vt:lpstr>
      <vt:lpstr>Talent 4.0 –  Talent Management for SMEs Training Programme</vt:lpstr>
      <vt:lpstr>Employee Development Implementing an Effective Development Plan</vt:lpstr>
      <vt:lpstr>Learning Outcomes</vt:lpstr>
      <vt:lpstr>Employee Development Plan Process</vt:lpstr>
      <vt:lpstr>Communication and Employee Development</vt:lpstr>
      <vt:lpstr>Communication and Employee Development</vt:lpstr>
      <vt:lpstr>Communication and Employee Development</vt:lpstr>
      <vt:lpstr>Implementing an Effective Employee Development Plan</vt:lpstr>
      <vt:lpstr>Implementing Effective Employee Development Plan</vt:lpstr>
      <vt:lpstr>Implementing Effective Employee Development Plan</vt:lpstr>
      <vt:lpstr>Employee Development Planning Tools</vt:lpstr>
      <vt:lpstr>Development Planning Tool: Personal Development Plan Template</vt:lpstr>
      <vt:lpstr>Development Planning Tool: 70:20:10 Model</vt:lpstr>
      <vt:lpstr>Approaches to Employee development for growth and impact</vt:lpstr>
      <vt:lpstr>Approaches to Employee development for growth and impact</vt:lpstr>
      <vt:lpstr>Managers’ Role in Employee Development</vt:lpstr>
      <vt:lpstr>Managers’ Role in Employee Development</vt:lpstr>
      <vt:lpstr>Summary/Conclusion</vt:lpstr>
      <vt:lpstr>References – Additional Reading</vt:lpstr>
      <vt:lpstr>References – Additional Reading</vt:lpstr>
      <vt:lpstr>Thank you for watching!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Talent 4.0 –  Talent Management for SMEs Training Programme</dc:title>
  <dc:creator>Kenneth OE Sundin</dc:creator>
  <cp:lastModifiedBy>Savvas Charalambous</cp:lastModifiedBy>
  <cp:revision>21</cp:revision>
  <dcterms:created xsi:type="dcterms:W3CDTF">2019-12-09T12:18:42Z</dcterms:created>
  <dcterms:modified xsi:type="dcterms:W3CDTF">2020-08-12T08:13:07Z</dcterms:modified>
</cp:coreProperties>
</file>